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
  </p:notesMasterIdLst>
  <p:sldIdLst>
    <p:sldId id="257" r:id="rId2"/>
    <p:sldId id="259" r:id="rId3"/>
  </p:sldIdLst>
  <p:sldSz cx="37463413" cy="21067713"/>
  <p:notesSz cx="6858000" cy="9144000"/>
  <p:defaultTextStyle>
    <a:defPPr>
      <a:defRPr lang="en-US"/>
    </a:defPPr>
    <a:lvl1pPr marL="0" algn="l" defTabSz="2809388" rtl="0" eaLnBrk="1" latinLnBrk="0" hangingPunct="1">
      <a:defRPr sz="5531" kern="1200">
        <a:solidFill>
          <a:schemeClr val="tx1"/>
        </a:solidFill>
        <a:latin typeface="+mn-lt"/>
        <a:ea typeface="+mn-ea"/>
        <a:cs typeface="+mn-cs"/>
      </a:defRPr>
    </a:lvl1pPr>
    <a:lvl2pPr marL="1404694" algn="l" defTabSz="2809388" rtl="0" eaLnBrk="1" latinLnBrk="0" hangingPunct="1">
      <a:defRPr sz="5531" kern="1200">
        <a:solidFill>
          <a:schemeClr val="tx1"/>
        </a:solidFill>
        <a:latin typeface="+mn-lt"/>
        <a:ea typeface="+mn-ea"/>
        <a:cs typeface="+mn-cs"/>
      </a:defRPr>
    </a:lvl2pPr>
    <a:lvl3pPr marL="2809388" algn="l" defTabSz="2809388" rtl="0" eaLnBrk="1" latinLnBrk="0" hangingPunct="1">
      <a:defRPr sz="5531" kern="1200">
        <a:solidFill>
          <a:schemeClr val="tx1"/>
        </a:solidFill>
        <a:latin typeface="+mn-lt"/>
        <a:ea typeface="+mn-ea"/>
        <a:cs typeface="+mn-cs"/>
      </a:defRPr>
    </a:lvl3pPr>
    <a:lvl4pPr marL="4214082" algn="l" defTabSz="2809388" rtl="0" eaLnBrk="1" latinLnBrk="0" hangingPunct="1">
      <a:defRPr sz="5531" kern="1200">
        <a:solidFill>
          <a:schemeClr val="tx1"/>
        </a:solidFill>
        <a:latin typeface="+mn-lt"/>
        <a:ea typeface="+mn-ea"/>
        <a:cs typeface="+mn-cs"/>
      </a:defRPr>
    </a:lvl4pPr>
    <a:lvl5pPr marL="5618776" algn="l" defTabSz="2809388" rtl="0" eaLnBrk="1" latinLnBrk="0" hangingPunct="1">
      <a:defRPr sz="5531" kern="1200">
        <a:solidFill>
          <a:schemeClr val="tx1"/>
        </a:solidFill>
        <a:latin typeface="+mn-lt"/>
        <a:ea typeface="+mn-ea"/>
        <a:cs typeface="+mn-cs"/>
      </a:defRPr>
    </a:lvl5pPr>
    <a:lvl6pPr marL="7023470" algn="l" defTabSz="2809388" rtl="0" eaLnBrk="1" latinLnBrk="0" hangingPunct="1">
      <a:defRPr sz="5531" kern="1200">
        <a:solidFill>
          <a:schemeClr val="tx1"/>
        </a:solidFill>
        <a:latin typeface="+mn-lt"/>
        <a:ea typeface="+mn-ea"/>
        <a:cs typeface="+mn-cs"/>
      </a:defRPr>
    </a:lvl6pPr>
    <a:lvl7pPr marL="8428163" algn="l" defTabSz="2809388" rtl="0" eaLnBrk="1" latinLnBrk="0" hangingPunct="1">
      <a:defRPr sz="5531" kern="1200">
        <a:solidFill>
          <a:schemeClr val="tx1"/>
        </a:solidFill>
        <a:latin typeface="+mn-lt"/>
        <a:ea typeface="+mn-ea"/>
        <a:cs typeface="+mn-cs"/>
      </a:defRPr>
    </a:lvl7pPr>
    <a:lvl8pPr marL="9832858" algn="l" defTabSz="2809388" rtl="0" eaLnBrk="1" latinLnBrk="0" hangingPunct="1">
      <a:defRPr sz="5531" kern="1200">
        <a:solidFill>
          <a:schemeClr val="tx1"/>
        </a:solidFill>
        <a:latin typeface="+mn-lt"/>
        <a:ea typeface="+mn-ea"/>
        <a:cs typeface="+mn-cs"/>
      </a:defRPr>
    </a:lvl8pPr>
    <a:lvl9pPr marL="11237552" algn="l" defTabSz="2809388" rtl="0" eaLnBrk="1" latinLnBrk="0" hangingPunct="1">
      <a:defRPr sz="5531"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Blank" id="{5B3315AC-9358-C546-9171-1328563D78B1}">
          <p14:sldIdLst>
            <p14:sldId id="257"/>
          </p14:sldIdLst>
        </p14:section>
        <p14:section name="Background Image" id="{9903E41D-5E66-1944-8B54-E1C4AF5F724A}">
          <p14:sldIdLst>
            <p14:sldId id="259"/>
          </p14:sldIdLst>
        </p14:section>
      </p14:sectionLst>
    </p:ext>
    <p:ext uri="{EFAFB233-063F-42B5-8137-9DF3F51BA10A}">
      <p15:sldGuideLst xmlns:p15="http://schemas.microsoft.com/office/powerpoint/2012/main">
        <p15:guide id="1" orient="horz" pos="3132" userDrawn="1">
          <p15:clr>
            <a:srgbClr val="A4A3A4"/>
          </p15:clr>
        </p15:guide>
        <p15:guide id="2" orient="horz" pos="3396" userDrawn="1">
          <p15:clr>
            <a:srgbClr val="A4A3A4"/>
          </p15:clr>
        </p15:guide>
        <p15:guide id="3" pos="23056" userDrawn="1">
          <p15:clr>
            <a:srgbClr val="A4A3A4"/>
          </p15:clr>
        </p15:guide>
        <p15:guide id="4" pos="520" userDrawn="1">
          <p15:clr>
            <a:srgbClr val="A4A3A4"/>
          </p15:clr>
        </p15:guide>
        <p15:guide id="5" pos="5848" userDrawn="1">
          <p15:clr>
            <a:srgbClr val="A4A3A4"/>
          </p15:clr>
        </p15:guide>
        <p15:guide id="6" pos="6232" userDrawn="1">
          <p15:clr>
            <a:srgbClr val="A4A3A4"/>
          </p15:clr>
        </p15:guide>
        <p15:guide id="7" pos="11608" userDrawn="1">
          <p15:clr>
            <a:srgbClr val="A4A3A4"/>
          </p15:clr>
        </p15:guide>
        <p15:guide id="8" pos="11992" userDrawn="1">
          <p15:clr>
            <a:srgbClr val="A4A3A4"/>
          </p15:clr>
        </p15:guide>
        <p15:guide id="9" pos="17368" userDrawn="1">
          <p15:clr>
            <a:srgbClr val="A4A3A4"/>
          </p15:clr>
        </p15:guide>
        <p15:guide id="10" pos="17752" userDrawn="1">
          <p15:clr>
            <a:srgbClr val="A4A3A4"/>
          </p15:clr>
        </p15:guide>
        <p15:guide id="11" orient="horz" pos="12684" userDrawn="1">
          <p15:clr>
            <a:srgbClr val="A4A3A4"/>
          </p15:clr>
        </p15:guide>
        <p15:guide id="12" orient="horz" pos="36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33" autoAdjust="0"/>
  </p:normalViewPr>
  <p:slideViewPr>
    <p:cSldViewPr snapToGrid="0" snapToObjects="1">
      <p:cViewPr varScale="1">
        <p:scale>
          <a:sx n="31" d="100"/>
          <a:sy n="31" d="100"/>
        </p:scale>
        <p:origin x="114" y="162"/>
      </p:cViewPr>
      <p:guideLst>
        <p:guide orient="horz" pos="3132"/>
        <p:guide orient="horz" pos="3396"/>
        <p:guide pos="23056"/>
        <p:guide pos="520"/>
        <p:guide pos="5848"/>
        <p:guide pos="6232"/>
        <p:guide pos="11608"/>
        <p:guide pos="11992"/>
        <p:guide pos="17368"/>
        <p:guide pos="17752"/>
        <p:guide orient="horz" pos="12684"/>
        <p:guide orient="horz" pos="363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2800" b="1" dirty="0">
                <a:solidFill>
                  <a:schemeClr val="tx1">
                    <a:lumMod val="75000"/>
                  </a:schemeClr>
                </a:solidFill>
              </a:rPr>
              <a:t>Chart</a:t>
            </a:r>
            <a:r>
              <a:rPr lang="en-US" sz="2800" b="1" baseline="0" dirty="0">
                <a:solidFill>
                  <a:schemeClr val="tx1">
                    <a:lumMod val="75000"/>
                  </a:schemeClr>
                </a:solidFill>
              </a:rPr>
              <a:t> Title</a:t>
            </a:r>
            <a:endParaRPr lang="en-US" sz="2800" b="1" dirty="0">
              <a:solidFill>
                <a:schemeClr val="tx1">
                  <a:lumMod val="75000"/>
                </a:schemeClr>
              </a:solidFill>
            </a:endParaRPr>
          </a:p>
        </c:rich>
      </c:tx>
      <c:layout>
        <c:manualLayout>
          <c:xMode val="edge"/>
          <c:yMode val="edge"/>
          <c:x val="0.32655021922662703"/>
          <c:y val="6.7969885632926996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CBEB-4074-8ABD-6F0AE6AFF9CF}"/>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CBEB-4074-8ABD-6F0AE6AFF9CF}"/>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CBEB-4074-8ABD-6F0AE6AFF9CF}"/>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CBEB-4074-8ABD-6F0AE6AFF9CF}"/>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6.1946388820596802E-3"/>
          <c:y val="0.83775876038155295"/>
          <c:w val="0.94446237186957505"/>
          <c:h val="0.162241239618447"/>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lumMod val="75000"/>
                  </a:schemeClr>
                </a:solidFill>
                <a:latin typeface="Arial" charset="0"/>
                <a:ea typeface="Arial" charset="0"/>
                <a:cs typeface="Arial" charset="0"/>
              </a:defRPr>
            </a:pPr>
            <a:r>
              <a:rPr lang="en-US" sz="3600" b="1" dirty="0">
                <a:solidFill>
                  <a:schemeClr val="tx1">
                    <a:lumMod val="75000"/>
                  </a:schemeClr>
                </a:solidFill>
                <a:latin typeface="Arial" charset="0"/>
                <a:ea typeface="Arial" charset="0"/>
                <a:cs typeface="Arial" charset="0"/>
              </a:rPr>
              <a:t>Chart</a:t>
            </a:r>
            <a:r>
              <a:rPr lang="en-US" sz="3600" b="1" baseline="0" dirty="0">
                <a:solidFill>
                  <a:schemeClr val="tx1">
                    <a:lumMod val="75000"/>
                  </a:schemeClr>
                </a:solidFill>
                <a:latin typeface="Arial" charset="0"/>
                <a:ea typeface="Arial" charset="0"/>
                <a:cs typeface="Arial" charset="0"/>
              </a:rPr>
              <a:t> Title</a:t>
            </a:r>
            <a:endParaRPr lang="en-US" sz="3600" b="1" dirty="0">
              <a:solidFill>
                <a:schemeClr val="tx1">
                  <a:lumMod val="75000"/>
                </a:schemeClr>
              </a:solidFill>
              <a:latin typeface="Arial" charset="0"/>
              <a:ea typeface="Arial" charset="0"/>
              <a:cs typeface="Arial" charset="0"/>
            </a:endParaRPr>
          </a:p>
        </c:rich>
      </c:tx>
      <c:layout>
        <c:manualLayout>
          <c:xMode val="edge"/>
          <c:yMode val="edge"/>
          <c:x val="0.37393722348396202"/>
          <c:y val="2.01169145363716E-2"/>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696002376578404"/>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24E-459D-995D-5BCDD01AC8C3}"/>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24E-459D-995D-5BCDD01AC8C3}"/>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24E-459D-995D-5BCDD01AC8C3}"/>
            </c:ext>
          </c:extLst>
        </c:ser>
        <c:dLbls>
          <c:showLegendKey val="0"/>
          <c:showVal val="0"/>
          <c:showCatName val="0"/>
          <c:showSerName val="0"/>
          <c:showPercent val="0"/>
          <c:showBubbleSize val="0"/>
        </c:dLbls>
        <c:gapWidth val="219"/>
        <c:overlap val="-27"/>
        <c:axId val="-2042855488"/>
        <c:axId val="-2140172928"/>
      </c:barChart>
      <c:catAx>
        <c:axId val="-2042855488"/>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lumMod val="75000"/>
                  </a:schemeClr>
                </a:solidFill>
                <a:latin typeface="Arial" charset="0"/>
                <a:ea typeface="Arial" charset="0"/>
                <a:cs typeface="Arial" charset="0"/>
              </a:defRPr>
            </a:pPr>
            <a:endParaRPr lang="en-US"/>
          </a:p>
        </c:txPr>
        <c:crossAx val="-2140172928"/>
        <c:crosses val="autoZero"/>
        <c:auto val="1"/>
        <c:lblAlgn val="ctr"/>
        <c:lblOffset val="100"/>
        <c:noMultiLvlLbl val="0"/>
      </c:catAx>
      <c:valAx>
        <c:axId val="-2140172928"/>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lumMod val="75000"/>
                  </a:schemeClr>
                </a:solidFill>
                <a:latin typeface="Arial" charset="0"/>
                <a:ea typeface="Arial" charset="0"/>
                <a:cs typeface="Arial" charset="0"/>
              </a:defRPr>
            </a:pPr>
            <a:endParaRPr lang="en-US"/>
          </a:p>
        </c:txPr>
        <c:crossAx val="-2042855488"/>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75000"/>
                  </a:schemeClr>
                </a:solidFill>
                <a:latin typeface="Arial" charset="0"/>
                <a:ea typeface="Arial" charset="0"/>
                <a:cs typeface="Arial" charset="0"/>
              </a:defRPr>
            </a:pPr>
            <a:endParaRPr lang="en-US"/>
          </a:p>
        </c:txPr>
      </c:legendEntry>
      <c:layout>
        <c:manualLayout>
          <c:xMode val="edge"/>
          <c:yMode val="edge"/>
          <c:x val="0.204359298821468"/>
          <c:y val="0.93121243896543104"/>
          <c:w val="0.62926879304402294"/>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2800" b="1" dirty="0">
                <a:solidFill>
                  <a:schemeClr val="tx1">
                    <a:lumMod val="75000"/>
                  </a:schemeClr>
                </a:solidFill>
              </a:rPr>
              <a:t>Chart</a:t>
            </a:r>
            <a:r>
              <a:rPr lang="en-US" sz="2800" b="1" baseline="0" dirty="0">
                <a:solidFill>
                  <a:schemeClr val="tx1">
                    <a:lumMod val="75000"/>
                  </a:schemeClr>
                </a:solidFill>
              </a:rPr>
              <a:t> Title</a:t>
            </a:r>
            <a:endParaRPr lang="en-US" sz="2800" b="1" dirty="0">
              <a:solidFill>
                <a:schemeClr val="tx1">
                  <a:lumMod val="75000"/>
                </a:schemeClr>
              </a:solidFill>
            </a:endParaRPr>
          </a:p>
        </c:rich>
      </c:tx>
      <c:layout>
        <c:manualLayout>
          <c:xMode val="edge"/>
          <c:yMode val="edge"/>
          <c:x val="0.32655021922662703"/>
          <c:y val="6.7969885632926996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95BF-4C54-99CF-0302857DEC56}"/>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95BF-4C54-99CF-0302857DEC56}"/>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95BF-4C54-99CF-0302857DEC56}"/>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95BF-4C54-99CF-0302857DEC56}"/>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6.1946388820596802E-3"/>
          <c:y val="0.83775876038155295"/>
          <c:w val="0.94446237186957505"/>
          <c:h val="0.162241239618447"/>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2800" b="1" dirty="0">
                <a:solidFill>
                  <a:schemeClr val="tx1">
                    <a:lumMod val="75000"/>
                  </a:schemeClr>
                </a:solidFill>
              </a:rPr>
              <a:t>Chart</a:t>
            </a:r>
            <a:r>
              <a:rPr lang="en-US" sz="2800" b="1" baseline="0" dirty="0">
                <a:solidFill>
                  <a:schemeClr val="tx1">
                    <a:lumMod val="75000"/>
                  </a:schemeClr>
                </a:solidFill>
              </a:rPr>
              <a:t> Title</a:t>
            </a:r>
            <a:endParaRPr lang="en-US" sz="2800" b="1" dirty="0">
              <a:solidFill>
                <a:schemeClr val="tx1">
                  <a:lumMod val="75000"/>
                </a:schemeClr>
              </a:solidFill>
            </a:endParaRPr>
          </a:p>
        </c:rich>
      </c:tx>
      <c:layout>
        <c:manualLayout>
          <c:xMode val="edge"/>
          <c:yMode val="edge"/>
          <c:x val="0.32655021922662703"/>
          <c:y val="6.7969885632926996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25AA-4FC8-905B-9EC2F2417278}"/>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25AA-4FC8-905B-9EC2F2417278}"/>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25AA-4FC8-905B-9EC2F2417278}"/>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25AA-4FC8-905B-9EC2F2417278}"/>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6.1946388820596802E-3"/>
          <c:y val="0.83775876038155295"/>
          <c:w val="0.94446237186957505"/>
          <c:h val="0.162241239618447"/>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2800" b="1" dirty="0">
                <a:solidFill>
                  <a:schemeClr val="tx1">
                    <a:lumMod val="75000"/>
                  </a:schemeClr>
                </a:solidFill>
              </a:rPr>
              <a:t>Chart</a:t>
            </a:r>
            <a:r>
              <a:rPr lang="en-US" sz="2800" b="1" baseline="0" dirty="0">
                <a:solidFill>
                  <a:schemeClr val="tx1">
                    <a:lumMod val="75000"/>
                  </a:schemeClr>
                </a:solidFill>
              </a:rPr>
              <a:t> Title</a:t>
            </a:r>
            <a:endParaRPr lang="en-US" sz="2800" b="1" dirty="0">
              <a:solidFill>
                <a:schemeClr val="tx1">
                  <a:lumMod val="75000"/>
                </a:schemeClr>
              </a:solidFill>
            </a:endParaRPr>
          </a:p>
        </c:rich>
      </c:tx>
      <c:layout>
        <c:manualLayout>
          <c:xMode val="edge"/>
          <c:yMode val="edge"/>
          <c:x val="0.32655021922662703"/>
          <c:y val="6.7969885632926996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53F9-48C4-BEFA-181B66FD6C54}"/>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53F9-48C4-BEFA-181B66FD6C54}"/>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53F9-48C4-BEFA-181B66FD6C54}"/>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53F9-48C4-BEFA-181B66FD6C54}"/>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6.1946388820596802E-3"/>
          <c:y val="0.83775876038155295"/>
          <c:w val="0.94446237186957505"/>
          <c:h val="0.162241239618447"/>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lumMod val="75000"/>
                  </a:schemeClr>
                </a:solidFill>
                <a:latin typeface="Arial" charset="0"/>
                <a:ea typeface="Arial" charset="0"/>
                <a:cs typeface="Arial" charset="0"/>
              </a:defRPr>
            </a:pPr>
            <a:r>
              <a:rPr lang="en-US" sz="3600" b="1" dirty="0">
                <a:solidFill>
                  <a:schemeClr val="tx1">
                    <a:lumMod val="75000"/>
                  </a:schemeClr>
                </a:solidFill>
                <a:latin typeface="Arial" charset="0"/>
                <a:ea typeface="Arial" charset="0"/>
                <a:cs typeface="Arial" charset="0"/>
              </a:rPr>
              <a:t>Chart</a:t>
            </a:r>
            <a:r>
              <a:rPr lang="en-US" sz="3600" b="1" baseline="0" dirty="0">
                <a:solidFill>
                  <a:schemeClr val="tx1">
                    <a:lumMod val="75000"/>
                  </a:schemeClr>
                </a:solidFill>
                <a:latin typeface="Arial" charset="0"/>
                <a:ea typeface="Arial" charset="0"/>
                <a:cs typeface="Arial" charset="0"/>
              </a:rPr>
              <a:t> Title</a:t>
            </a:r>
            <a:endParaRPr lang="en-US" sz="3600" b="1" dirty="0">
              <a:solidFill>
                <a:schemeClr val="tx1">
                  <a:lumMod val="75000"/>
                </a:schemeClr>
              </a:solidFill>
              <a:latin typeface="Arial" charset="0"/>
              <a:ea typeface="Arial" charset="0"/>
              <a:cs typeface="Arial" charset="0"/>
            </a:endParaRPr>
          </a:p>
        </c:rich>
      </c:tx>
      <c:layout>
        <c:manualLayout>
          <c:xMode val="edge"/>
          <c:yMode val="edge"/>
          <c:x val="0.37393722348396202"/>
          <c:y val="2.01169145363716E-2"/>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696002376578404"/>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BD-4B83-B668-3CBE343C9217}"/>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BD-4B83-B668-3CBE343C9217}"/>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BD-4B83-B668-3CBE343C9217}"/>
            </c:ext>
          </c:extLst>
        </c:ser>
        <c:dLbls>
          <c:showLegendKey val="0"/>
          <c:showVal val="0"/>
          <c:showCatName val="0"/>
          <c:showSerName val="0"/>
          <c:showPercent val="0"/>
          <c:showBubbleSize val="0"/>
        </c:dLbls>
        <c:gapWidth val="219"/>
        <c:overlap val="-27"/>
        <c:axId val="-2122378304"/>
        <c:axId val="-2122374992"/>
      </c:barChart>
      <c:catAx>
        <c:axId val="-2122378304"/>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lumMod val="75000"/>
                  </a:schemeClr>
                </a:solidFill>
                <a:latin typeface="Arial" charset="0"/>
                <a:ea typeface="Arial" charset="0"/>
                <a:cs typeface="Arial" charset="0"/>
              </a:defRPr>
            </a:pPr>
            <a:endParaRPr lang="en-US"/>
          </a:p>
        </c:txPr>
        <c:crossAx val="-2122374992"/>
        <c:crosses val="autoZero"/>
        <c:auto val="1"/>
        <c:lblAlgn val="ctr"/>
        <c:lblOffset val="100"/>
        <c:noMultiLvlLbl val="0"/>
      </c:catAx>
      <c:valAx>
        <c:axId val="-2122374992"/>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lumMod val="75000"/>
                  </a:schemeClr>
                </a:solidFill>
                <a:latin typeface="Arial" charset="0"/>
                <a:ea typeface="Arial" charset="0"/>
                <a:cs typeface="Arial" charset="0"/>
              </a:defRPr>
            </a:pPr>
            <a:endParaRPr lang="en-US"/>
          </a:p>
        </c:txPr>
        <c:crossAx val="-2122378304"/>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75000"/>
                  </a:schemeClr>
                </a:solidFill>
                <a:latin typeface="Arial" charset="0"/>
                <a:ea typeface="Arial" charset="0"/>
                <a:cs typeface="Arial" charset="0"/>
              </a:defRPr>
            </a:pPr>
            <a:endParaRPr lang="en-US"/>
          </a:p>
        </c:txPr>
      </c:legendEntry>
      <c:layout>
        <c:manualLayout>
          <c:xMode val="edge"/>
          <c:yMode val="edge"/>
          <c:x val="0.204359298821468"/>
          <c:y val="0.93121243896543104"/>
          <c:w val="0.62926879304402294"/>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2800" b="1" dirty="0">
                <a:solidFill>
                  <a:schemeClr val="tx1">
                    <a:lumMod val="75000"/>
                  </a:schemeClr>
                </a:solidFill>
              </a:rPr>
              <a:t>Chart</a:t>
            </a:r>
            <a:r>
              <a:rPr lang="en-US" sz="2800" b="1" baseline="0" dirty="0">
                <a:solidFill>
                  <a:schemeClr val="tx1">
                    <a:lumMod val="75000"/>
                  </a:schemeClr>
                </a:solidFill>
              </a:rPr>
              <a:t> Title</a:t>
            </a:r>
            <a:endParaRPr lang="en-US" sz="2800" b="1" dirty="0">
              <a:solidFill>
                <a:schemeClr val="tx1">
                  <a:lumMod val="75000"/>
                </a:schemeClr>
              </a:solidFill>
            </a:endParaRPr>
          </a:p>
        </c:rich>
      </c:tx>
      <c:layout>
        <c:manualLayout>
          <c:xMode val="edge"/>
          <c:yMode val="edge"/>
          <c:x val="0.32655021922662703"/>
          <c:y val="6.7969885632926996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02C2-4A94-8117-951211F21B1E}"/>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02C2-4A94-8117-951211F21B1E}"/>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02C2-4A94-8117-951211F21B1E}"/>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02C2-4A94-8117-951211F21B1E}"/>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6.1946388820596802E-3"/>
          <c:y val="0.83775876038155295"/>
          <c:w val="0.94446237186957505"/>
          <c:h val="0.162241239618447"/>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2800" b="1" dirty="0">
                <a:solidFill>
                  <a:schemeClr val="tx1">
                    <a:lumMod val="75000"/>
                  </a:schemeClr>
                </a:solidFill>
              </a:rPr>
              <a:t>Chart</a:t>
            </a:r>
            <a:r>
              <a:rPr lang="en-US" sz="2800" b="1" baseline="0" dirty="0">
                <a:solidFill>
                  <a:schemeClr val="tx1">
                    <a:lumMod val="75000"/>
                  </a:schemeClr>
                </a:solidFill>
              </a:rPr>
              <a:t> Title</a:t>
            </a:r>
            <a:endParaRPr lang="en-US" sz="2800" b="1" dirty="0">
              <a:solidFill>
                <a:schemeClr val="tx1">
                  <a:lumMod val="75000"/>
                </a:schemeClr>
              </a:solidFill>
            </a:endParaRPr>
          </a:p>
        </c:rich>
      </c:tx>
      <c:layout>
        <c:manualLayout>
          <c:xMode val="edge"/>
          <c:yMode val="edge"/>
          <c:x val="0.32655021922662703"/>
          <c:y val="6.7969885632926996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106D-4CC5-812E-E600C470CA5B}"/>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106D-4CC5-812E-E600C470CA5B}"/>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106D-4CC5-812E-E600C470CA5B}"/>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106D-4CC5-812E-E600C470CA5B}"/>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6.1946388820596802E-3"/>
          <c:y val="0.83775876038155295"/>
          <c:w val="0.94446237186957505"/>
          <c:h val="0.162241239618447"/>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86D7A-222B-BC4E-982C-46748DC477C8}"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0EF6E-EB4E-C743-B793-CD7D10150F81}" type="slidenum">
              <a:rPr lang="en-US" smtClean="0"/>
              <a:t>‹#›</a:t>
            </a:fld>
            <a:endParaRPr lang="en-US"/>
          </a:p>
        </p:txBody>
      </p:sp>
    </p:spTree>
    <p:extLst>
      <p:ext uri="{BB962C8B-B14F-4D97-AF65-F5344CB8AC3E}">
        <p14:creationId xmlns:p14="http://schemas.microsoft.com/office/powerpoint/2010/main" val="19251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0EF6E-EB4E-C743-B793-CD7D10150F81}" type="slidenum">
              <a:rPr lang="en-US" smtClean="0"/>
              <a:t>1</a:t>
            </a:fld>
            <a:endParaRPr lang="en-US"/>
          </a:p>
        </p:txBody>
      </p:sp>
    </p:spTree>
    <p:extLst>
      <p:ext uri="{BB962C8B-B14F-4D97-AF65-F5344CB8AC3E}">
        <p14:creationId xmlns:p14="http://schemas.microsoft.com/office/powerpoint/2010/main" val="37441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Background">
    <p:spTree>
      <p:nvGrpSpPr>
        <p:cNvPr id="1" name=""/>
        <p:cNvGrpSpPr/>
        <p:nvPr/>
      </p:nvGrpSpPr>
      <p:grpSpPr>
        <a:xfrm>
          <a:off x="0" y="0"/>
          <a:ext cx="0" cy="0"/>
          <a:chOff x="0" y="0"/>
          <a:chExt cx="0" cy="0"/>
        </a:xfrm>
      </p:grpSpPr>
      <p:sp>
        <p:nvSpPr>
          <p:cNvPr id="25" name="Freeform 24"/>
          <p:cNvSpPr/>
          <p:nvPr userDrawn="1"/>
        </p:nvSpPr>
        <p:spPr bwMode="auto">
          <a:xfrm>
            <a:off x="31685037" y="-32248"/>
            <a:ext cx="4578402" cy="5299307"/>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299879 h 8158340"/>
              <a:gd name="connsiteX1" fmla="*/ 1466 w 6372928"/>
              <a:gd name="connsiteY1" fmla="*/ 6100207 h 8158340"/>
              <a:gd name="connsiteX2" fmla="*/ 3140254 w 6372928"/>
              <a:gd name="connsiteY2" fmla="*/ 8158340 h 8158340"/>
              <a:gd name="connsiteX3" fmla="*/ 6360703 w 6372928"/>
              <a:gd name="connsiteY3" fmla="*/ 6112431 h 8158340"/>
              <a:gd name="connsiteX4" fmla="*/ 6372928 w 6372928"/>
              <a:gd name="connsiteY4" fmla="*/ 50 h 8158340"/>
              <a:gd name="connsiteX5" fmla="*/ 0 w 6372928"/>
              <a:gd name="connsiteY5" fmla="*/ 299879 h 8158340"/>
              <a:gd name="connsiteX0" fmla="*/ 54192 w 6371466"/>
              <a:gd name="connsiteY0" fmla="*/ 12434 h 8158290"/>
              <a:gd name="connsiteX1" fmla="*/ 4 w 6371466"/>
              <a:gd name="connsiteY1" fmla="*/ 6100157 h 8158290"/>
              <a:gd name="connsiteX2" fmla="*/ 3138792 w 6371466"/>
              <a:gd name="connsiteY2" fmla="*/ 8158290 h 8158290"/>
              <a:gd name="connsiteX3" fmla="*/ 6359241 w 6371466"/>
              <a:gd name="connsiteY3" fmla="*/ 6112381 h 8158290"/>
              <a:gd name="connsiteX4" fmla="*/ 6371466 w 6371466"/>
              <a:gd name="connsiteY4" fmla="*/ 0 h 8158290"/>
              <a:gd name="connsiteX5" fmla="*/ 54192 w 6371466"/>
              <a:gd name="connsiteY5" fmla="*/ 12434 h 8158290"/>
              <a:gd name="connsiteX0" fmla="*/ 0 w 6372928"/>
              <a:gd name="connsiteY0" fmla="*/ 38561 h 8158290"/>
              <a:gd name="connsiteX1" fmla="*/ 1466 w 6372928"/>
              <a:gd name="connsiteY1" fmla="*/ 6100157 h 8158290"/>
              <a:gd name="connsiteX2" fmla="*/ 3140254 w 6372928"/>
              <a:gd name="connsiteY2" fmla="*/ 8158290 h 8158290"/>
              <a:gd name="connsiteX3" fmla="*/ 6360703 w 6372928"/>
              <a:gd name="connsiteY3" fmla="*/ 6112381 h 8158290"/>
              <a:gd name="connsiteX4" fmla="*/ 6372928 w 6372928"/>
              <a:gd name="connsiteY4" fmla="*/ 0 h 8158290"/>
              <a:gd name="connsiteX5" fmla="*/ 0 w 6372928"/>
              <a:gd name="connsiteY5" fmla="*/ 38561 h 8158290"/>
              <a:gd name="connsiteX0" fmla="*/ 0 w 6361194"/>
              <a:gd name="connsiteY0" fmla="*/ 30172 h 8149901"/>
              <a:gd name="connsiteX1" fmla="*/ 1466 w 6361194"/>
              <a:gd name="connsiteY1" fmla="*/ 6091768 h 8149901"/>
              <a:gd name="connsiteX2" fmla="*/ 3140254 w 6361194"/>
              <a:gd name="connsiteY2" fmla="*/ 8149901 h 8149901"/>
              <a:gd name="connsiteX3" fmla="*/ 6360703 w 6361194"/>
              <a:gd name="connsiteY3" fmla="*/ 6103992 h 8149901"/>
              <a:gd name="connsiteX4" fmla="*/ 6346122 w 6361194"/>
              <a:gd name="connsiteY4" fmla="*/ 0 h 8149901"/>
              <a:gd name="connsiteX5" fmla="*/ 0 w 6361194"/>
              <a:gd name="connsiteY5" fmla="*/ 30172 h 8149901"/>
              <a:gd name="connsiteX0" fmla="*/ 0 w 6363993"/>
              <a:gd name="connsiteY0" fmla="*/ 21783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21783 h 8141512"/>
              <a:gd name="connsiteX0" fmla="*/ 0 w 6363993"/>
              <a:gd name="connsiteY0" fmla="*/ 5004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62548"/>
              <a:gd name="connsiteY0" fmla="*/ 5004 h 8141512"/>
              <a:gd name="connsiteX1" fmla="*/ 21 w 6362548"/>
              <a:gd name="connsiteY1" fmla="*/ 6083379 h 8141512"/>
              <a:gd name="connsiteX2" fmla="*/ 3138809 w 6362548"/>
              <a:gd name="connsiteY2" fmla="*/ 8141512 h 8141512"/>
              <a:gd name="connsiteX3" fmla="*/ 6359258 w 6362548"/>
              <a:gd name="connsiteY3" fmla="*/ 6095603 h 8141512"/>
              <a:gd name="connsiteX4" fmla="*/ 6362548 w 6362548"/>
              <a:gd name="connsiteY4" fmla="*/ 0 h 8141512"/>
              <a:gd name="connsiteX5" fmla="*/ 7490 w 6362548"/>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77619"/>
              <a:gd name="connsiteY0" fmla="*/ 0 h 8153287"/>
              <a:gd name="connsiteX1" fmla="*/ 21 w 6377619"/>
              <a:gd name="connsiteY1" fmla="*/ 6095154 h 8153287"/>
              <a:gd name="connsiteX2" fmla="*/ 3138809 w 6377619"/>
              <a:gd name="connsiteY2" fmla="*/ 8153287 h 8153287"/>
              <a:gd name="connsiteX3" fmla="*/ 6377128 w 6377619"/>
              <a:gd name="connsiteY3" fmla="*/ 6115768 h 8153287"/>
              <a:gd name="connsiteX4" fmla="*/ 6362548 w 6377619"/>
              <a:gd name="connsiteY4" fmla="*/ 11775 h 8153287"/>
              <a:gd name="connsiteX5" fmla="*/ 7490 w 6377619"/>
              <a:gd name="connsiteY5" fmla="*/ 0 h 8153287"/>
              <a:gd name="connsiteX0" fmla="*/ 7490 w 6377128"/>
              <a:gd name="connsiteY0" fmla="*/ 0 h 8153287"/>
              <a:gd name="connsiteX1" fmla="*/ 21 w 6377128"/>
              <a:gd name="connsiteY1" fmla="*/ 6095154 h 8153287"/>
              <a:gd name="connsiteX2" fmla="*/ 3138809 w 6377128"/>
              <a:gd name="connsiteY2" fmla="*/ 8153287 h 8153287"/>
              <a:gd name="connsiteX3" fmla="*/ 6377128 w 6377128"/>
              <a:gd name="connsiteY3" fmla="*/ 6115768 h 8153287"/>
              <a:gd name="connsiteX4" fmla="*/ 6362548 w 6377128"/>
              <a:gd name="connsiteY4" fmla="*/ 11775 h 8153287"/>
              <a:gd name="connsiteX5" fmla="*/ 7490 w 6377128"/>
              <a:gd name="connsiteY5" fmla="*/ 0 h 8153287"/>
              <a:gd name="connsiteX0" fmla="*/ 7490 w 6377128"/>
              <a:gd name="connsiteY0" fmla="*/ 1182 h 8154469"/>
              <a:gd name="connsiteX1" fmla="*/ 21 w 6377128"/>
              <a:gd name="connsiteY1" fmla="*/ 6096336 h 8154469"/>
              <a:gd name="connsiteX2" fmla="*/ 3138809 w 6377128"/>
              <a:gd name="connsiteY2" fmla="*/ 8154469 h 8154469"/>
              <a:gd name="connsiteX3" fmla="*/ 6377128 w 6377128"/>
              <a:gd name="connsiteY3" fmla="*/ 6116950 h 8154469"/>
              <a:gd name="connsiteX4" fmla="*/ 6362548 w 6377128"/>
              <a:gd name="connsiteY4" fmla="*/ 0 h 8154469"/>
              <a:gd name="connsiteX5" fmla="*/ 7490 w 6377128"/>
              <a:gd name="connsiteY5" fmla="*/ 1182 h 8154469"/>
              <a:gd name="connsiteX0" fmla="*/ 7490 w 6386058"/>
              <a:gd name="connsiteY0" fmla="*/ 0 h 8153287"/>
              <a:gd name="connsiteX1" fmla="*/ 21 w 6386058"/>
              <a:gd name="connsiteY1" fmla="*/ 6095154 h 8153287"/>
              <a:gd name="connsiteX2" fmla="*/ 3138809 w 6386058"/>
              <a:gd name="connsiteY2" fmla="*/ 8153287 h 8153287"/>
              <a:gd name="connsiteX3" fmla="*/ 6377128 w 6386058"/>
              <a:gd name="connsiteY3" fmla="*/ 6115768 h 8153287"/>
              <a:gd name="connsiteX4" fmla="*/ 6386058 w 6386058"/>
              <a:gd name="connsiteY4" fmla="*/ 5296 h 8153287"/>
              <a:gd name="connsiteX5" fmla="*/ 7490 w 6386058"/>
              <a:gd name="connsiteY5" fmla="*/ 0 h 8153287"/>
              <a:gd name="connsiteX0" fmla="*/ 7490 w 6386058"/>
              <a:gd name="connsiteY0" fmla="*/ 0 h 8153287"/>
              <a:gd name="connsiteX1" fmla="*/ 21 w 6386058"/>
              <a:gd name="connsiteY1" fmla="*/ 6095154 h 8153287"/>
              <a:gd name="connsiteX2" fmla="*/ 3138809 w 6386058"/>
              <a:gd name="connsiteY2" fmla="*/ 8153287 h 8153287"/>
              <a:gd name="connsiteX3" fmla="*/ 6383006 w 6386058"/>
              <a:gd name="connsiteY3" fmla="*/ 6122245 h 8153287"/>
              <a:gd name="connsiteX4" fmla="*/ 6386058 w 6386058"/>
              <a:gd name="connsiteY4" fmla="*/ 5296 h 8153287"/>
              <a:gd name="connsiteX5" fmla="*/ 7490 w 6386058"/>
              <a:gd name="connsiteY5" fmla="*/ 0 h 8153287"/>
              <a:gd name="connsiteX0" fmla="*/ 7490 w 6386058"/>
              <a:gd name="connsiteY0" fmla="*/ 0 h 8153287"/>
              <a:gd name="connsiteX1" fmla="*/ 21 w 6386058"/>
              <a:gd name="connsiteY1" fmla="*/ 6095154 h 8153287"/>
              <a:gd name="connsiteX2" fmla="*/ 3138809 w 6386058"/>
              <a:gd name="connsiteY2" fmla="*/ 8153287 h 8153287"/>
              <a:gd name="connsiteX3" fmla="*/ 6383006 w 6386058"/>
              <a:gd name="connsiteY3" fmla="*/ 6122245 h 8153287"/>
              <a:gd name="connsiteX4" fmla="*/ 6386058 w 6386058"/>
              <a:gd name="connsiteY4" fmla="*/ 5296 h 8153287"/>
              <a:gd name="connsiteX5" fmla="*/ 7490 w 6386058"/>
              <a:gd name="connsiteY5" fmla="*/ 0 h 8153287"/>
              <a:gd name="connsiteX0" fmla="*/ 7490 w 6386058"/>
              <a:gd name="connsiteY0" fmla="*/ 0 h 8159765"/>
              <a:gd name="connsiteX1" fmla="*/ 21 w 6386058"/>
              <a:gd name="connsiteY1" fmla="*/ 6095154 h 8159765"/>
              <a:gd name="connsiteX2" fmla="*/ 3144687 w 6386058"/>
              <a:gd name="connsiteY2" fmla="*/ 8159765 h 8159765"/>
              <a:gd name="connsiteX3" fmla="*/ 6383006 w 6386058"/>
              <a:gd name="connsiteY3" fmla="*/ 6122245 h 8159765"/>
              <a:gd name="connsiteX4" fmla="*/ 6386058 w 6386058"/>
              <a:gd name="connsiteY4" fmla="*/ 5296 h 8159765"/>
              <a:gd name="connsiteX5" fmla="*/ 7490 w 6386058"/>
              <a:gd name="connsiteY5" fmla="*/ 0 h 8159765"/>
              <a:gd name="connsiteX0" fmla="*/ 7490 w 6386058"/>
              <a:gd name="connsiteY0" fmla="*/ 0 h 8146810"/>
              <a:gd name="connsiteX1" fmla="*/ 21 w 6386058"/>
              <a:gd name="connsiteY1" fmla="*/ 6095154 h 8146810"/>
              <a:gd name="connsiteX2" fmla="*/ 3138811 w 6386058"/>
              <a:gd name="connsiteY2" fmla="*/ 8146810 h 8146810"/>
              <a:gd name="connsiteX3" fmla="*/ 6383006 w 6386058"/>
              <a:gd name="connsiteY3" fmla="*/ 6122245 h 8146810"/>
              <a:gd name="connsiteX4" fmla="*/ 6386058 w 6386058"/>
              <a:gd name="connsiteY4" fmla="*/ 5296 h 8146810"/>
              <a:gd name="connsiteX5" fmla="*/ 7490 w 6386058"/>
              <a:gd name="connsiteY5" fmla="*/ 0 h 81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6058" h="8146810">
                <a:moveTo>
                  <a:pt x="7490" y="0"/>
                </a:moveTo>
                <a:cubicBezTo>
                  <a:pt x="7979" y="1933443"/>
                  <a:pt x="-468" y="4161711"/>
                  <a:pt x="21" y="6095154"/>
                </a:cubicBezTo>
                <a:lnTo>
                  <a:pt x="3138811" y="8146810"/>
                </a:lnTo>
                <a:lnTo>
                  <a:pt x="6383006" y="6122245"/>
                </a:lnTo>
                <a:cubicBezTo>
                  <a:pt x="6389662" y="4214918"/>
                  <a:pt x="6381983" y="1927491"/>
                  <a:pt x="6386058" y="5296"/>
                </a:cubicBezTo>
                <a:lnTo>
                  <a:pt x="7490" y="0"/>
                </a:lnTo>
                <a:close/>
              </a:path>
            </a:pathLst>
          </a:custGeom>
          <a:solidFill>
            <a:srgbClr val="005BBB"/>
          </a:solidFill>
          <a:ln w="9525" cap="flat" cmpd="sng" algn="ctr">
            <a:noFill/>
            <a:prstDash val="solid"/>
            <a:round/>
            <a:headEnd type="none" w="med" len="med"/>
            <a:tailEnd type="none" w="med" len="med"/>
          </a:ln>
          <a:effectLst>
            <a:outerShdw blurRad="215900" sx="102000" sy="102000" algn="ctr" rotWithShape="0">
              <a:prstClr val="black">
                <a:alpha val="32000"/>
              </a:prstClr>
            </a:outerShdw>
          </a:effectLst>
        </p:spPr>
        <p:txBody>
          <a:bodyPr wrap="square" lIns="457200" tIns="457200" rIns="457200" bIns="457200">
            <a:spAutoFit/>
          </a:bodyPr>
          <a:lstStyle/>
          <a:p>
            <a:pPr defTabSz="4389438" eaLnBrk="1" hangingPunct="1">
              <a:defRPr/>
            </a:pPr>
            <a:endParaRPr lang="en-US" sz="5531" dirty="0">
              <a:latin typeface="Arial Narrow" pitchFamily="61" charset="0"/>
            </a:endParaRPr>
          </a:p>
        </p:txBody>
      </p:sp>
      <p:cxnSp>
        <p:nvCxnSpPr>
          <p:cNvPr id="9" name="Straight Connector 9"/>
          <p:cNvCxnSpPr>
            <a:cxnSpLocks noChangeShapeType="1"/>
          </p:cNvCxnSpPr>
          <p:nvPr userDrawn="1"/>
        </p:nvCxnSpPr>
        <p:spPr bwMode="auto">
          <a:xfrm>
            <a:off x="9651761" y="5500608"/>
            <a:ext cx="780488" cy="5852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1" name="Straight Connector 10"/>
          <p:cNvCxnSpPr/>
          <p:nvPr userDrawn="1"/>
        </p:nvCxnSpPr>
        <p:spPr bwMode="auto">
          <a:xfrm>
            <a:off x="27865188" y="4842238"/>
            <a:ext cx="0" cy="15532562"/>
          </a:xfrm>
          <a:prstGeom prst="line">
            <a:avLst/>
          </a:prstGeom>
          <a:noFill/>
          <a:ln w="25400" cap="flat" cmpd="sng" algn="ctr">
            <a:solidFill>
              <a:schemeClr val="tx1"/>
            </a:solidFill>
            <a:prstDash val="dash"/>
            <a:round/>
            <a:headEnd type="oval" w="lg" len="lg"/>
            <a:tailEnd type="oval" w="lg" len="lg"/>
          </a:ln>
          <a:effectLst/>
        </p:spPr>
      </p:cxnSp>
      <p:sp>
        <p:nvSpPr>
          <p:cNvPr id="12" name="Content Placeholder 9"/>
          <p:cNvSpPr>
            <a:spLocks noGrp="1"/>
          </p:cNvSpPr>
          <p:nvPr>
            <p:ph sz="quarter" idx="10"/>
          </p:nvPr>
        </p:nvSpPr>
        <p:spPr>
          <a:xfrm>
            <a:off x="780488" y="4949938"/>
            <a:ext cx="8363143" cy="1043283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6"/>
          </p:nvPr>
        </p:nvSpPr>
        <p:spPr>
          <a:xfrm>
            <a:off x="780488" y="15713003"/>
            <a:ext cx="8363143" cy="4769496"/>
          </a:xfrm>
          <a:prstGeom prst="rect">
            <a:avLst/>
          </a:prstGeom>
          <a:solidFill>
            <a:schemeClr val="bg2">
              <a:lumMod val="85000"/>
            </a:schemeClr>
          </a:solidFill>
        </p:spPr>
        <p:txBody>
          <a:bodyPr/>
          <a:lstStyle>
            <a:lvl1pPr marL="0" indent="0" algn="ctr">
              <a:buNone/>
              <a:defRPr sz="1800" b="1" i="0">
                <a:latin typeface="Arial" charset="0"/>
                <a:ea typeface="Arial" charset="0"/>
                <a:cs typeface="Arial" charset="0"/>
              </a:defRPr>
            </a:lvl1pPr>
          </a:lstStyle>
          <a:p>
            <a:pPr marL="0" indent="0" algn="ctr">
              <a:buNone/>
            </a:pPr>
            <a:endParaRPr lang="en-US" dirty="0"/>
          </a:p>
          <a:p>
            <a:pPr marL="0" indent="0" algn="ctr">
              <a:buNone/>
            </a:pPr>
            <a:endParaRPr lang="en-US" dirty="0"/>
          </a:p>
        </p:txBody>
      </p:sp>
      <p:sp>
        <p:nvSpPr>
          <p:cNvPr id="14" name="Picture Placeholder 2"/>
          <p:cNvSpPr>
            <a:spLocks noGrp="1"/>
          </p:cNvSpPr>
          <p:nvPr>
            <p:ph type="pic" sz="quarter" idx="17"/>
          </p:nvPr>
        </p:nvSpPr>
        <p:spPr>
          <a:xfrm>
            <a:off x="28333331" y="12716218"/>
            <a:ext cx="8363143" cy="4769496"/>
          </a:xfrm>
          <a:prstGeom prst="rect">
            <a:avLst/>
          </a:prstGeom>
          <a:solidFill>
            <a:schemeClr val="bg2">
              <a:lumMod val="85000"/>
            </a:schemeClr>
          </a:solidFill>
        </p:spPr>
        <p:txBody>
          <a:bodyPr/>
          <a:lstStyle>
            <a:lvl1pPr marL="0" indent="0" algn="ctr">
              <a:buNone/>
              <a:defRPr sz="1800" b="1" i="0">
                <a:latin typeface="Arial" charset="0"/>
                <a:ea typeface="Arial" charset="0"/>
                <a:cs typeface="Arial" charset="0"/>
              </a:defRPr>
            </a:lvl1pPr>
          </a:lstStyle>
          <a:p>
            <a:pPr marL="0" indent="0" algn="ctr">
              <a:buNone/>
            </a:pPr>
            <a:endParaRPr lang="en-US" dirty="0"/>
          </a:p>
        </p:txBody>
      </p:sp>
      <p:sp>
        <p:nvSpPr>
          <p:cNvPr id="15" name="Content Placeholder 9"/>
          <p:cNvSpPr>
            <a:spLocks noGrp="1"/>
          </p:cNvSpPr>
          <p:nvPr>
            <p:ph sz="quarter" idx="18"/>
          </p:nvPr>
        </p:nvSpPr>
        <p:spPr>
          <a:xfrm>
            <a:off x="9964768" y="4949937"/>
            <a:ext cx="8363143" cy="15532562"/>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19135502" y="4952154"/>
            <a:ext cx="8363143" cy="446447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28341759" y="4949938"/>
            <a:ext cx="8363143" cy="7233159"/>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28333331" y="18018836"/>
            <a:ext cx="8363143" cy="2463663"/>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hart Placeholder 23"/>
          <p:cNvSpPr>
            <a:spLocks noGrp="1"/>
          </p:cNvSpPr>
          <p:nvPr>
            <p:ph type="chart" sz="quarter" idx="22"/>
          </p:nvPr>
        </p:nvSpPr>
        <p:spPr>
          <a:xfrm>
            <a:off x="19247965" y="9961619"/>
            <a:ext cx="8250680" cy="4442954"/>
          </a:xfrm>
          <a:prstGeom prst="rect">
            <a:avLst/>
          </a:prstGeom>
        </p:spPr>
        <p:txBody>
          <a:bodyPr/>
          <a:lstStyle/>
          <a:p>
            <a:endParaRPr lang="en-US" dirty="0"/>
          </a:p>
        </p:txBody>
      </p:sp>
      <p:sp>
        <p:nvSpPr>
          <p:cNvPr id="20" name="Content Placeholder 9"/>
          <p:cNvSpPr>
            <a:spLocks noGrp="1"/>
          </p:cNvSpPr>
          <p:nvPr>
            <p:ph sz="quarter" idx="23"/>
          </p:nvPr>
        </p:nvSpPr>
        <p:spPr>
          <a:xfrm>
            <a:off x="19247965" y="14996780"/>
            <a:ext cx="8363143" cy="5485719"/>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71016" y="1096245"/>
            <a:ext cx="3165295" cy="243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p:cNvSpPr/>
          <p:nvPr userDrawn="1"/>
        </p:nvSpPr>
        <p:spPr bwMode="auto">
          <a:xfrm>
            <a:off x="31950483" y="-100188"/>
            <a:ext cx="4045776" cy="5044611"/>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159393 h 7858461"/>
              <a:gd name="connsiteX4" fmla="*/ 6372928 w 6432486"/>
              <a:gd name="connsiteY4" fmla="*/ 13694 h 7858461"/>
              <a:gd name="connsiteX5" fmla="*/ 0 w 6432486"/>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096331 h 7858461"/>
              <a:gd name="connsiteX4" fmla="*/ 6372928 w 6432486"/>
              <a:gd name="connsiteY4" fmla="*/ 13694 h 7858461"/>
              <a:gd name="connsiteX5" fmla="*/ 0 w 6432486"/>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2 w 6372928"/>
              <a:gd name="connsiteY3" fmla="*/ 612786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372928"/>
              <a:gd name="connsiteY0" fmla="*/ 0 h 7858461"/>
              <a:gd name="connsiteX1" fmla="*/ 159650 w 6372928"/>
              <a:gd name="connsiteY1" fmla="*/ 6115639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267473"/>
              <a:gd name="connsiteY0" fmla="*/ 0 h 7858461"/>
              <a:gd name="connsiteX1" fmla="*/ 54195 w 6267473"/>
              <a:gd name="connsiteY1" fmla="*/ 6115639 h 7858461"/>
              <a:gd name="connsiteX2" fmla="*/ 3034799 w 6267473"/>
              <a:gd name="connsiteY2" fmla="*/ 7858461 h 7858461"/>
              <a:gd name="connsiteX3" fmla="*/ 6097065 w 6267473"/>
              <a:gd name="connsiteY3" fmla="*/ 6171407 h 7858461"/>
              <a:gd name="connsiteX4" fmla="*/ 6267473 w 6267473"/>
              <a:gd name="connsiteY4" fmla="*/ 13694 h 7858461"/>
              <a:gd name="connsiteX5" fmla="*/ 0 w 6267473"/>
              <a:gd name="connsiteY5" fmla="*/ 0 h 7858461"/>
              <a:gd name="connsiteX0" fmla="*/ 51264 w 6213282"/>
              <a:gd name="connsiteY0" fmla="*/ 0 h 7858461"/>
              <a:gd name="connsiteX1" fmla="*/ 4 w 6213282"/>
              <a:gd name="connsiteY1" fmla="*/ 6115639 h 7858461"/>
              <a:gd name="connsiteX2" fmla="*/ 2980608 w 6213282"/>
              <a:gd name="connsiteY2" fmla="*/ 7858461 h 7858461"/>
              <a:gd name="connsiteX3" fmla="*/ 6042874 w 6213282"/>
              <a:gd name="connsiteY3" fmla="*/ 6171407 h 7858461"/>
              <a:gd name="connsiteX4" fmla="*/ 6213282 w 6213282"/>
              <a:gd name="connsiteY4" fmla="*/ 13694 h 7858461"/>
              <a:gd name="connsiteX5" fmla="*/ 51264 w 6213282"/>
              <a:gd name="connsiteY5" fmla="*/ 0 h 7858461"/>
              <a:gd name="connsiteX0" fmla="*/ 0 w 6267473"/>
              <a:gd name="connsiteY0" fmla="*/ 29851 h 7844767"/>
              <a:gd name="connsiteX1" fmla="*/ 54195 w 6267473"/>
              <a:gd name="connsiteY1" fmla="*/ 6101945 h 7844767"/>
              <a:gd name="connsiteX2" fmla="*/ 3034799 w 6267473"/>
              <a:gd name="connsiteY2" fmla="*/ 7844767 h 7844767"/>
              <a:gd name="connsiteX3" fmla="*/ 6097065 w 6267473"/>
              <a:gd name="connsiteY3" fmla="*/ 6157713 h 7844767"/>
              <a:gd name="connsiteX4" fmla="*/ 6267473 w 6267473"/>
              <a:gd name="connsiteY4" fmla="*/ 0 h 7844767"/>
              <a:gd name="connsiteX5" fmla="*/ 0 w 6267473"/>
              <a:gd name="connsiteY5" fmla="*/ 29851 h 7844767"/>
              <a:gd name="connsiteX0" fmla="*/ 0 w 6097329"/>
              <a:gd name="connsiteY0" fmla="*/ 17658 h 7832574"/>
              <a:gd name="connsiteX1" fmla="*/ 54195 w 6097329"/>
              <a:gd name="connsiteY1" fmla="*/ 6089752 h 7832574"/>
              <a:gd name="connsiteX2" fmla="*/ 3034799 w 6097329"/>
              <a:gd name="connsiteY2" fmla="*/ 7832574 h 7832574"/>
              <a:gd name="connsiteX3" fmla="*/ 6097065 w 6097329"/>
              <a:gd name="connsiteY3" fmla="*/ 6145520 h 7832574"/>
              <a:gd name="connsiteX4" fmla="*/ 6060780 w 6097329"/>
              <a:gd name="connsiteY4" fmla="*/ 0 h 7832574"/>
              <a:gd name="connsiteX5" fmla="*/ 0 w 6097329"/>
              <a:gd name="connsiteY5" fmla="*/ 17658 h 7832574"/>
              <a:gd name="connsiteX0" fmla="*/ 0 w 6097777"/>
              <a:gd name="connsiteY0" fmla="*/ 5465 h 7820381"/>
              <a:gd name="connsiteX1" fmla="*/ 54195 w 6097777"/>
              <a:gd name="connsiteY1" fmla="*/ 6077559 h 7820381"/>
              <a:gd name="connsiteX2" fmla="*/ 3034799 w 6097777"/>
              <a:gd name="connsiteY2" fmla="*/ 7820381 h 7820381"/>
              <a:gd name="connsiteX3" fmla="*/ 6097065 w 6097777"/>
              <a:gd name="connsiteY3" fmla="*/ 6133327 h 7820381"/>
              <a:gd name="connsiteX4" fmla="*/ 6090308 w 6097777"/>
              <a:gd name="connsiteY4" fmla="*/ 0 h 7820381"/>
              <a:gd name="connsiteX5" fmla="*/ 0 w 6097777"/>
              <a:gd name="connsiteY5" fmla="*/ 5465 h 7820381"/>
              <a:gd name="connsiteX0" fmla="*/ 0 w 6053486"/>
              <a:gd name="connsiteY0" fmla="*/ 17658 h 7820381"/>
              <a:gd name="connsiteX1" fmla="*/ 9904 w 6053486"/>
              <a:gd name="connsiteY1" fmla="*/ 6077559 h 7820381"/>
              <a:gd name="connsiteX2" fmla="*/ 2990508 w 6053486"/>
              <a:gd name="connsiteY2" fmla="*/ 7820381 h 7820381"/>
              <a:gd name="connsiteX3" fmla="*/ 6052774 w 6053486"/>
              <a:gd name="connsiteY3" fmla="*/ 6133327 h 7820381"/>
              <a:gd name="connsiteX4" fmla="*/ 6046017 w 6053486"/>
              <a:gd name="connsiteY4" fmla="*/ 0 h 7820381"/>
              <a:gd name="connsiteX5" fmla="*/ 0 w 6053486"/>
              <a:gd name="connsiteY5" fmla="*/ 17658 h 7820381"/>
              <a:gd name="connsiteX0" fmla="*/ 0 w 6053486"/>
              <a:gd name="connsiteY0" fmla="*/ 17658 h 7878417"/>
              <a:gd name="connsiteX1" fmla="*/ 9904 w 6053486"/>
              <a:gd name="connsiteY1" fmla="*/ 6077559 h 7878417"/>
              <a:gd name="connsiteX2" fmla="*/ 3018585 w 6053486"/>
              <a:gd name="connsiteY2" fmla="*/ 7878417 h 7878417"/>
              <a:gd name="connsiteX3" fmla="*/ 6052774 w 6053486"/>
              <a:gd name="connsiteY3" fmla="*/ 6133327 h 7878417"/>
              <a:gd name="connsiteX4" fmla="*/ 6046017 w 6053486"/>
              <a:gd name="connsiteY4" fmla="*/ 0 h 7878417"/>
              <a:gd name="connsiteX5" fmla="*/ 0 w 6053486"/>
              <a:gd name="connsiteY5" fmla="*/ 17658 h 7878417"/>
              <a:gd name="connsiteX0" fmla="*/ 0 w 6170789"/>
              <a:gd name="connsiteY0" fmla="*/ 17658 h 7878417"/>
              <a:gd name="connsiteX1" fmla="*/ 9904 w 6170789"/>
              <a:gd name="connsiteY1" fmla="*/ 6077559 h 7878417"/>
              <a:gd name="connsiteX2" fmla="*/ 3018585 w 6170789"/>
              <a:gd name="connsiteY2" fmla="*/ 7878417 h 7878417"/>
              <a:gd name="connsiteX3" fmla="*/ 6170699 w 6170789"/>
              <a:gd name="connsiteY3" fmla="*/ 6119784 h 7878417"/>
              <a:gd name="connsiteX4" fmla="*/ 6046017 w 6170789"/>
              <a:gd name="connsiteY4" fmla="*/ 0 h 7878417"/>
              <a:gd name="connsiteX5" fmla="*/ 0 w 6170789"/>
              <a:gd name="connsiteY5" fmla="*/ 17658 h 7878417"/>
              <a:gd name="connsiteX0" fmla="*/ 0 w 6170983"/>
              <a:gd name="connsiteY0" fmla="*/ 4117 h 7864876"/>
              <a:gd name="connsiteX1" fmla="*/ 9904 w 6170983"/>
              <a:gd name="connsiteY1" fmla="*/ 6064018 h 7864876"/>
              <a:gd name="connsiteX2" fmla="*/ 3018585 w 6170983"/>
              <a:gd name="connsiteY2" fmla="*/ 7864876 h 7864876"/>
              <a:gd name="connsiteX3" fmla="*/ 6170699 w 6170983"/>
              <a:gd name="connsiteY3" fmla="*/ 6106243 h 7864876"/>
              <a:gd name="connsiteX4" fmla="*/ 6137736 w 6170983"/>
              <a:gd name="connsiteY4" fmla="*/ 0 h 7864876"/>
              <a:gd name="connsiteX5" fmla="*/ 0 w 6170983"/>
              <a:gd name="connsiteY5" fmla="*/ 4117 h 7864876"/>
              <a:gd name="connsiteX0" fmla="*/ 0 w 6223394"/>
              <a:gd name="connsiteY0" fmla="*/ 17659 h 7864876"/>
              <a:gd name="connsiteX1" fmla="*/ 62315 w 6223394"/>
              <a:gd name="connsiteY1" fmla="*/ 6064018 h 7864876"/>
              <a:gd name="connsiteX2" fmla="*/ 3070996 w 6223394"/>
              <a:gd name="connsiteY2" fmla="*/ 7864876 h 7864876"/>
              <a:gd name="connsiteX3" fmla="*/ 6223110 w 6223394"/>
              <a:gd name="connsiteY3" fmla="*/ 6106243 h 7864876"/>
              <a:gd name="connsiteX4" fmla="*/ 6190147 w 6223394"/>
              <a:gd name="connsiteY4" fmla="*/ 0 h 7864876"/>
              <a:gd name="connsiteX5" fmla="*/ 0 w 6223394"/>
              <a:gd name="connsiteY5" fmla="*/ 17659 h 7864876"/>
              <a:gd name="connsiteX0" fmla="*/ 0 w 6223394"/>
              <a:gd name="connsiteY0" fmla="*/ 17659 h 7864876"/>
              <a:gd name="connsiteX1" fmla="*/ 9905 w 6223394"/>
              <a:gd name="connsiteY1" fmla="*/ 6077558 h 7864876"/>
              <a:gd name="connsiteX2" fmla="*/ 3070996 w 6223394"/>
              <a:gd name="connsiteY2" fmla="*/ 7864876 h 7864876"/>
              <a:gd name="connsiteX3" fmla="*/ 6223110 w 6223394"/>
              <a:gd name="connsiteY3" fmla="*/ 6106243 h 7864876"/>
              <a:gd name="connsiteX4" fmla="*/ 6190147 w 6223394"/>
              <a:gd name="connsiteY4" fmla="*/ 0 h 7864876"/>
              <a:gd name="connsiteX5" fmla="*/ 0 w 6223394"/>
              <a:gd name="connsiteY5" fmla="*/ 17659 h 7864876"/>
              <a:gd name="connsiteX0" fmla="*/ 0 w 6223394"/>
              <a:gd name="connsiteY0" fmla="*/ 17659 h 7837793"/>
              <a:gd name="connsiteX1" fmla="*/ 9905 w 6223394"/>
              <a:gd name="connsiteY1" fmla="*/ 6077558 h 7837793"/>
              <a:gd name="connsiteX2" fmla="*/ 3044790 w 6223394"/>
              <a:gd name="connsiteY2" fmla="*/ 7837793 h 7837793"/>
              <a:gd name="connsiteX3" fmla="*/ 6223110 w 6223394"/>
              <a:gd name="connsiteY3" fmla="*/ 6106243 h 7837793"/>
              <a:gd name="connsiteX4" fmla="*/ 6190147 w 6223394"/>
              <a:gd name="connsiteY4" fmla="*/ 0 h 7837793"/>
              <a:gd name="connsiteX5" fmla="*/ 0 w 6223394"/>
              <a:gd name="connsiteY5" fmla="*/ 17659 h 7837793"/>
              <a:gd name="connsiteX0" fmla="*/ 0 w 6190147"/>
              <a:gd name="connsiteY0" fmla="*/ 17659 h 7837793"/>
              <a:gd name="connsiteX1" fmla="*/ 9905 w 6190147"/>
              <a:gd name="connsiteY1" fmla="*/ 6077558 h 7837793"/>
              <a:gd name="connsiteX2" fmla="*/ 3044790 w 6190147"/>
              <a:gd name="connsiteY2" fmla="*/ 7837793 h 7837793"/>
              <a:gd name="connsiteX3" fmla="*/ 6183801 w 6190147"/>
              <a:gd name="connsiteY3" fmla="*/ 6119785 h 7837793"/>
              <a:gd name="connsiteX4" fmla="*/ 6190147 w 6190147"/>
              <a:gd name="connsiteY4" fmla="*/ 0 h 7837793"/>
              <a:gd name="connsiteX5" fmla="*/ 0 w 6190147"/>
              <a:gd name="connsiteY5" fmla="*/ 17659 h 7837793"/>
              <a:gd name="connsiteX0" fmla="*/ 0 w 6190147"/>
              <a:gd name="connsiteY0" fmla="*/ 17659 h 7837793"/>
              <a:gd name="connsiteX1" fmla="*/ 62315 w 6190147"/>
              <a:gd name="connsiteY1" fmla="*/ 6036933 h 7837793"/>
              <a:gd name="connsiteX2" fmla="*/ 3044790 w 6190147"/>
              <a:gd name="connsiteY2" fmla="*/ 7837793 h 7837793"/>
              <a:gd name="connsiteX3" fmla="*/ 6183801 w 6190147"/>
              <a:gd name="connsiteY3" fmla="*/ 6119785 h 7837793"/>
              <a:gd name="connsiteX4" fmla="*/ 6190147 w 6190147"/>
              <a:gd name="connsiteY4" fmla="*/ 0 h 7837793"/>
              <a:gd name="connsiteX5" fmla="*/ 0 w 6190147"/>
              <a:gd name="connsiteY5" fmla="*/ 17659 h 7837793"/>
              <a:gd name="connsiteX0" fmla="*/ 0 w 6190147"/>
              <a:gd name="connsiteY0" fmla="*/ 17659 h 7837793"/>
              <a:gd name="connsiteX1" fmla="*/ 36110 w 6190147"/>
              <a:gd name="connsiteY1" fmla="*/ 6050475 h 7837793"/>
              <a:gd name="connsiteX2" fmla="*/ 3044790 w 6190147"/>
              <a:gd name="connsiteY2" fmla="*/ 7837793 h 7837793"/>
              <a:gd name="connsiteX3" fmla="*/ 6183801 w 6190147"/>
              <a:gd name="connsiteY3" fmla="*/ 6119785 h 7837793"/>
              <a:gd name="connsiteX4" fmla="*/ 6190147 w 6190147"/>
              <a:gd name="connsiteY4" fmla="*/ 0 h 7837793"/>
              <a:gd name="connsiteX5" fmla="*/ 0 w 6190147"/>
              <a:gd name="connsiteY5" fmla="*/ 17659 h 7837793"/>
              <a:gd name="connsiteX0" fmla="*/ 0 w 6177045"/>
              <a:gd name="connsiteY0" fmla="*/ 0 h 7847218"/>
              <a:gd name="connsiteX1" fmla="*/ 23008 w 6177045"/>
              <a:gd name="connsiteY1" fmla="*/ 6059900 h 7847218"/>
              <a:gd name="connsiteX2" fmla="*/ 3031688 w 6177045"/>
              <a:gd name="connsiteY2" fmla="*/ 7847218 h 7847218"/>
              <a:gd name="connsiteX3" fmla="*/ 6170699 w 6177045"/>
              <a:gd name="connsiteY3" fmla="*/ 6129210 h 7847218"/>
              <a:gd name="connsiteX4" fmla="*/ 6177045 w 6177045"/>
              <a:gd name="connsiteY4" fmla="*/ 9425 h 7847218"/>
              <a:gd name="connsiteX5" fmla="*/ 0 w 6177045"/>
              <a:gd name="connsiteY5" fmla="*/ 0 h 7847218"/>
              <a:gd name="connsiteX0" fmla="*/ 0 w 6177045"/>
              <a:gd name="connsiteY0" fmla="*/ 0 h 7847218"/>
              <a:gd name="connsiteX1" fmla="*/ 23008 w 6177045"/>
              <a:gd name="connsiteY1" fmla="*/ 6059900 h 7847218"/>
              <a:gd name="connsiteX2" fmla="*/ 3031688 w 6177045"/>
              <a:gd name="connsiteY2" fmla="*/ 7847218 h 7847218"/>
              <a:gd name="connsiteX3" fmla="*/ 6161009 w 6177045"/>
              <a:gd name="connsiteY3" fmla="*/ 6109183 h 7847218"/>
              <a:gd name="connsiteX4" fmla="*/ 6177045 w 6177045"/>
              <a:gd name="connsiteY4" fmla="*/ 9425 h 7847218"/>
              <a:gd name="connsiteX5" fmla="*/ 0 w 6177045"/>
              <a:gd name="connsiteY5" fmla="*/ 0 h 7847218"/>
              <a:gd name="connsiteX0" fmla="*/ 0 w 6177045"/>
              <a:gd name="connsiteY0" fmla="*/ 0 h 7847218"/>
              <a:gd name="connsiteX1" fmla="*/ 23008 w 6177045"/>
              <a:gd name="connsiteY1" fmla="*/ 6059900 h 7847218"/>
              <a:gd name="connsiteX2" fmla="*/ 3031688 w 6177045"/>
              <a:gd name="connsiteY2" fmla="*/ 7847218 h 7847218"/>
              <a:gd name="connsiteX3" fmla="*/ 6122254 w 6177045"/>
              <a:gd name="connsiteY3" fmla="*/ 6039090 h 7847218"/>
              <a:gd name="connsiteX4" fmla="*/ 6177045 w 6177045"/>
              <a:gd name="connsiteY4" fmla="*/ 9425 h 7847218"/>
              <a:gd name="connsiteX5" fmla="*/ 0 w 6177045"/>
              <a:gd name="connsiteY5" fmla="*/ 0 h 7847218"/>
              <a:gd name="connsiteX0" fmla="*/ 0 w 6177045"/>
              <a:gd name="connsiteY0" fmla="*/ 0 h 7847218"/>
              <a:gd name="connsiteX1" fmla="*/ 61763 w 6177045"/>
              <a:gd name="connsiteY1" fmla="*/ 6039874 h 7847218"/>
              <a:gd name="connsiteX2" fmla="*/ 3031688 w 6177045"/>
              <a:gd name="connsiteY2" fmla="*/ 7847218 h 7847218"/>
              <a:gd name="connsiteX3" fmla="*/ 6122254 w 6177045"/>
              <a:gd name="connsiteY3" fmla="*/ 6039090 h 7847218"/>
              <a:gd name="connsiteX4" fmla="*/ 6177045 w 6177045"/>
              <a:gd name="connsiteY4" fmla="*/ 9425 h 7847218"/>
              <a:gd name="connsiteX5" fmla="*/ 0 w 6177045"/>
              <a:gd name="connsiteY5" fmla="*/ 0 h 7847218"/>
              <a:gd name="connsiteX0" fmla="*/ 0 w 6147979"/>
              <a:gd name="connsiteY0" fmla="*/ 588 h 7837793"/>
              <a:gd name="connsiteX1" fmla="*/ 32697 w 6147979"/>
              <a:gd name="connsiteY1" fmla="*/ 6030449 h 7837793"/>
              <a:gd name="connsiteX2" fmla="*/ 3002622 w 6147979"/>
              <a:gd name="connsiteY2" fmla="*/ 7837793 h 7837793"/>
              <a:gd name="connsiteX3" fmla="*/ 6093188 w 6147979"/>
              <a:gd name="connsiteY3" fmla="*/ 6029665 h 7837793"/>
              <a:gd name="connsiteX4" fmla="*/ 6147979 w 6147979"/>
              <a:gd name="connsiteY4" fmla="*/ 0 h 7837793"/>
              <a:gd name="connsiteX5" fmla="*/ 0 w 6147979"/>
              <a:gd name="connsiteY5" fmla="*/ 588 h 7837793"/>
              <a:gd name="connsiteX0" fmla="*/ 0 w 6118912"/>
              <a:gd name="connsiteY0" fmla="*/ 588 h 7837793"/>
              <a:gd name="connsiteX1" fmla="*/ 32697 w 6118912"/>
              <a:gd name="connsiteY1" fmla="*/ 6030449 h 7837793"/>
              <a:gd name="connsiteX2" fmla="*/ 3002622 w 6118912"/>
              <a:gd name="connsiteY2" fmla="*/ 7837793 h 7837793"/>
              <a:gd name="connsiteX3" fmla="*/ 6093188 w 6118912"/>
              <a:gd name="connsiteY3" fmla="*/ 6029665 h 7837793"/>
              <a:gd name="connsiteX4" fmla="*/ 6118912 w 6118912"/>
              <a:gd name="connsiteY4" fmla="*/ 0 h 7837793"/>
              <a:gd name="connsiteX5" fmla="*/ 0 w 6118912"/>
              <a:gd name="connsiteY5" fmla="*/ 588 h 7837793"/>
              <a:gd name="connsiteX0" fmla="*/ 0 w 6087212"/>
              <a:gd name="connsiteY0" fmla="*/ 7141 h 7837793"/>
              <a:gd name="connsiteX1" fmla="*/ 997 w 6087212"/>
              <a:gd name="connsiteY1" fmla="*/ 6030449 h 7837793"/>
              <a:gd name="connsiteX2" fmla="*/ 2970922 w 6087212"/>
              <a:gd name="connsiteY2" fmla="*/ 7837793 h 7837793"/>
              <a:gd name="connsiteX3" fmla="*/ 6061488 w 6087212"/>
              <a:gd name="connsiteY3" fmla="*/ 6029665 h 7837793"/>
              <a:gd name="connsiteX4" fmla="*/ 6087212 w 6087212"/>
              <a:gd name="connsiteY4" fmla="*/ 0 h 7837793"/>
              <a:gd name="connsiteX5" fmla="*/ 0 w 6087212"/>
              <a:gd name="connsiteY5" fmla="*/ 7141 h 7837793"/>
              <a:gd name="connsiteX0" fmla="*/ 0 w 6087212"/>
              <a:gd name="connsiteY0" fmla="*/ 7141 h 7837793"/>
              <a:gd name="connsiteX1" fmla="*/ 997 w 6087212"/>
              <a:gd name="connsiteY1" fmla="*/ 6030449 h 7837793"/>
              <a:gd name="connsiteX2" fmla="*/ 2970922 w 6087212"/>
              <a:gd name="connsiteY2" fmla="*/ 7837793 h 7837793"/>
              <a:gd name="connsiteX3" fmla="*/ 6080508 w 6087212"/>
              <a:gd name="connsiteY3" fmla="*/ 6049323 h 7837793"/>
              <a:gd name="connsiteX4" fmla="*/ 6087212 w 6087212"/>
              <a:gd name="connsiteY4" fmla="*/ 0 h 7837793"/>
              <a:gd name="connsiteX5" fmla="*/ 0 w 6087212"/>
              <a:gd name="connsiteY5" fmla="*/ 7141 h 7837793"/>
              <a:gd name="connsiteX0" fmla="*/ 0 w 6087212"/>
              <a:gd name="connsiteY0" fmla="*/ 7141 h 7844346"/>
              <a:gd name="connsiteX1" fmla="*/ 997 w 6087212"/>
              <a:gd name="connsiteY1" fmla="*/ 6030449 h 7844346"/>
              <a:gd name="connsiteX2" fmla="*/ 2989943 w 6087212"/>
              <a:gd name="connsiteY2" fmla="*/ 7844346 h 7844346"/>
              <a:gd name="connsiteX3" fmla="*/ 6080508 w 6087212"/>
              <a:gd name="connsiteY3" fmla="*/ 6049323 h 7844346"/>
              <a:gd name="connsiteX4" fmla="*/ 6087212 w 6087212"/>
              <a:gd name="connsiteY4" fmla="*/ 0 h 7844346"/>
              <a:gd name="connsiteX5" fmla="*/ 0 w 6087212"/>
              <a:gd name="connsiteY5" fmla="*/ 7141 h 7844346"/>
              <a:gd name="connsiteX0" fmla="*/ 0 w 6087212"/>
              <a:gd name="connsiteY0" fmla="*/ 7141 h 7844346"/>
              <a:gd name="connsiteX1" fmla="*/ 13678 w 6087212"/>
              <a:gd name="connsiteY1" fmla="*/ 6056658 h 7844346"/>
              <a:gd name="connsiteX2" fmla="*/ 2989943 w 6087212"/>
              <a:gd name="connsiteY2" fmla="*/ 7844346 h 7844346"/>
              <a:gd name="connsiteX3" fmla="*/ 6080508 w 6087212"/>
              <a:gd name="connsiteY3" fmla="*/ 6049323 h 7844346"/>
              <a:gd name="connsiteX4" fmla="*/ 6087212 w 6087212"/>
              <a:gd name="connsiteY4" fmla="*/ 0 h 7844346"/>
              <a:gd name="connsiteX5" fmla="*/ 0 w 6087212"/>
              <a:gd name="connsiteY5" fmla="*/ 7141 h 7844346"/>
              <a:gd name="connsiteX0" fmla="*/ 0 w 6087212"/>
              <a:gd name="connsiteY0" fmla="*/ 7141 h 7844346"/>
              <a:gd name="connsiteX1" fmla="*/ 13678 w 6087212"/>
              <a:gd name="connsiteY1" fmla="*/ 6056658 h 7844346"/>
              <a:gd name="connsiteX2" fmla="*/ 2989943 w 6087212"/>
              <a:gd name="connsiteY2" fmla="*/ 7844346 h 7844346"/>
              <a:gd name="connsiteX3" fmla="*/ 6080508 w 6087212"/>
              <a:gd name="connsiteY3" fmla="*/ 6062427 h 7844346"/>
              <a:gd name="connsiteX4" fmla="*/ 6087212 w 6087212"/>
              <a:gd name="connsiteY4" fmla="*/ 0 h 7844346"/>
              <a:gd name="connsiteX5" fmla="*/ 0 w 6087212"/>
              <a:gd name="connsiteY5" fmla="*/ 7141 h 78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7212" h="7844346">
                <a:moveTo>
                  <a:pt x="0" y="7141"/>
                </a:moveTo>
                <a:cubicBezTo>
                  <a:pt x="489" y="1940584"/>
                  <a:pt x="13189" y="4123215"/>
                  <a:pt x="13678" y="6056658"/>
                </a:cubicBezTo>
                <a:lnTo>
                  <a:pt x="2989943" y="7844346"/>
                </a:lnTo>
                <a:lnTo>
                  <a:pt x="6080508" y="6062427"/>
                </a:lnTo>
                <a:cubicBezTo>
                  <a:pt x="6084583" y="4140232"/>
                  <a:pt x="6083137" y="1922195"/>
                  <a:pt x="6087212" y="0"/>
                </a:cubicBezTo>
                <a:lnTo>
                  <a:pt x="0" y="7141"/>
                </a:lnTo>
                <a:close/>
              </a:path>
            </a:pathLst>
          </a:custGeom>
          <a:noFill/>
          <a:ln w="31750" cap="flat" cmpd="sng" algn="ctr">
            <a:solidFill>
              <a:schemeClr val="bg1"/>
            </a:solidFill>
            <a:prstDash val="dash"/>
            <a:miter lim="800000"/>
            <a:headEnd type="none" w="med" len="med"/>
            <a:tailEnd type="none" w="med" len="med"/>
          </a:ln>
          <a:effectLst>
            <a:outerShdw blurRad="457200" dist="38100" dir="3900000" sx="102000" sy="102000" algn="t" rotWithShape="0">
              <a:prstClr val="black">
                <a:alpha val="38000"/>
              </a:prstClr>
            </a:outerShdw>
          </a:effectLst>
        </p:spPr>
        <p:txBody>
          <a:bodyPr wrap="square" lIns="457200" tIns="457200" rIns="457200" bIns="457200">
            <a:spAutoFit/>
          </a:bodyPr>
          <a:lstStyle/>
          <a:p>
            <a:pPr defTabSz="4389438" eaLnBrk="1" hangingPunct="1">
              <a:defRPr/>
            </a:pPr>
            <a:endParaRPr lang="en-US" sz="5531" dirty="0">
              <a:latin typeface="Arial Narrow" pitchFamily="61" charset="0"/>
            </a:endParaRPr>
          </a:p>
        </p:txBody>
      </p:sp>
      <p:cxnSp>
        <p:nvCxnSpPr>
          <p:cNvPr id="21" name="Straight Connector 20"/>
          <p:cNvCxnSpPr/>
          <p:nvPr userDrawn="1"/>
        </p:nvCxnSpPr>
        <p:spPr bwMode="auto">
          <a:xfrm>
            <a:off x="18732500" y="4842238"/>
            <a:ext cx="0" cy="15532562"/>
          </a:xfrm>
          <a:prstGeom prst="line">
            <a:avLst/>
          </a:prstGeom>
          <a:noFill/>
          <a:ln w="25400" cap="flat" cmpd="sng" algn="ctr">
            <a:solidFill>
              <a:schemeClr val="tx1"/>
            </a:solidFill>
            <a:prstDash val="dash"/>
            <a:round/>
            <a:headEnd type="oval" w="lg" len="lg"/>
            <a:tailEnd type="oval" w="lg" len="lg"/>
          </a:ln>
          <a:effectLst/>
        </p:spPr>
      </p:cxnSp>
      <p:cxnSp>
        <p:nvCxnSpPr>
          <p:cNvPr id="26" name="Straight Connector 25"/>
          <p:cNvCxnSpPr/>
          <p:nvPr userDrawn="1"/>
        </p:nvCxnSpPr>
        <p:spPr bwMode="auto">
          <a:xfrm>
            <a:off x="9600961" y="4842238"/>
            <a:ext cx="0" cy="15532562"/>
          </a:xfrm>
          <a:prstGeom prst="line">
            <a:avLst/>
          </a:prstGeom>
          <a:noFill/>
          <a:ln w="25400" cap="flat" cmpd="sng" algn="ctr">
            <a:solidFill>
              <a:schemeClr val="tx1"/>
            </a:solidFill>
            <a:prstDash val="dash"/>
            <a:round/>
            <a:headEnd type="oval" w="lg" len="lg"/>
            <a:tailEnd type="oval" w="lg" len="lg"/>
          </a:ln>
          <a:effectLst/>
        </p:spPr>
      </p:cxnSp>
    </p:spTree>
    <p:extLst>
      <p:ext uri="{BB962C8B-B14F-4D97-AF65-F5344CB8AC3E}">
        <p14:creationId xmlns:p14="http://schemas.microsoft.com/office/powerpoint/2010/main" val="17481772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 t="18112" r="81"/>
          <a:stretch/>
        </p:blipFill>
        <p:spPr>
          <a:xfrm>
            <a:off x="-30480" y="3724043"/>
            <a:ext cx="37661154" cy="17343669"/>
          </a:xfrm>
          <a:prstGeom prst="rect">
            <a:avLst/>
          </a:prstGeom>
        </p:spPr>
      </p:pic>
      <p:sp>
        <p:nvSpPr>
          <p:cNvPr id="25" name="Freeform 24"/>
          <p:cNvSpPr/>
          <p:nvPr userDrawn="1"/>
        </p:nvSpPr>
        <p:spPr bwMode="auto">
          <a:xfrm>
            <a:off x="31685037" y="-32248"/>
            <a:ext cx="4578402" cy="5299307"/>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299879 h 8158340"/>
              <a:gd name="connsiteX1" fmla="*/ 1466 w 6372928"/>
              <a:gd name="connsiteY1" fmla="*/ 6100207 h 8158340"/>
              <a:gd name="connsiteX2" fmla="*/ 3140254 w 6372928"/>
              <a:gd name="connsiteY2" fmla="*/ 8158340 h 8158340"/>
              <a:gd name="connsiteX3" fmla="*/ 6360703 w 6372928"/>
              <a:gd name="connsiteY3" fmla="*/ 6112431 h 8158340"/>
              <a:gd name="connsiteX4" fmla="*/ 6372928 w 6372928"/>
              <a:gd name="connsiteY4" fmla="*/ 50 h 8158340"/>
              <a:gd name="connsiteX5" fmla="*/ 0 w 6372928"/>
              <a:gd name="connsiteY5" fmla="*/ 299879 h 8158340"/>
              <a:gd name="connsiteX0" fmla="*/ 54192 w 6371466"/>
              <a:gd name="connsiteY0" fmla="*/ 12434 h 8158290"/>
              <a:gd name="connsiteX1" fmla="*/ 4 w 6371466"/>
              <a:gd name="connsiteY1" fmla="*/ 6100157 h 8158290"/>
              <a:gd name="connsiteX2" fmla="*/ 3138792 w 6371466"/>
              <a:gd name="connsiteY2" fmla="*/ 8158290 h 8158290"/>
              <a:gd name="connsiteX3" fmla="*/ 6359241 w 6371466"/>
              <a:gd name="connsiteY3" fmla="*/ 6112381 h 8158290"/>
              <a:gd name="connsiteX4" fmla="*/ 6371466 w 6371466"/>
              <a:gd name="connsiteY4" fmla="*/ 0 h 8158290"/>
              <a:gd name="connsiteX5" fmla="*/ 54192 w 6371466"/>
              <a:gd name="connsiteY5" fmla="*/ 12434 h 8158290"/>
              <a:gd name="connsiteX0" fmla="*/ 0 w 6372928"/>
              <a:gd name="connsiteY0" fmla="*/ 38561 h 8158290"/>
              <a:gd name="connsiteX1" fmla="*/ 1466 w 6372928"/>
              <a:gd name="connsiteY1" fmla="*/ 6100157 h 8158290"/>
              <a:gd name="connsiteX2" fmla="*/ 3140254 w 6372928"/>
              <a:gd name="connsiteY2" fmla="*/ 8158290 h 8158290"/>
              <a:gd name="connsiteX3" fmla="*/ 6360703 w 6372928"/>
              <a:gd name="connsiteY3" fmla="*/ 6112381 h 8158290"/>
              <a:gd name="connsiteX4" fmla="*/ 6372928 w 6372928"/>
              <a:gd name="connsiteY4" fmla="*/ 0 h 8158290"/>
              <a:gd name="connsiteX5" fmla="*/ 0 w 6372928"/>
              <a:gd name="connsiteY5" fmla="*/ 38561 h 8158290"/>
              <a:gd name="connsiteX0" fmla="*/ 0 w 6361194"/>
              <a:gd name="connsiteY0" fmla="*/ 30172 h 8149901"/>
              <a:gd name="connsiteX1" fmla="*/ 1466 w 6361194"/>
              <a:gd name="connsiteY1" fmla="*/ 6091768 h 8149901"/>
              <a:gd name="connsiteX2" fmla="*/ 3140254 w 6361194"/>
              <a:gd name="connsiteY2" fmla="*/ 8149901 h 8149901"/>
              <a:gd name="connsiteX3" fmla="*/ 6360703 w 6361194"/>
              <a:gd name="connsiteY3" fmla="*/ 6103992 h 8149901"/>
              <a:gd name="connsiteX4" fmla="*/ 6346122 w 6361194"/>
              <a:gd name="connsiteY4" fmla="*/ 0 h 8149901"/>
              <a:gd name="connsiteX5" fmla="*/ 0 w 6361194"/>
              <a:gd name="connsiteY5" fmla="*/ 30172 h 8149901"/>
              <a:gd name="connsiteX0" fmla="*/ 0 w 6363993"/>
              <a:gd name="connsiteY0" fmla="*/ 21783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21783 h 8141512"/>
              <a:gd name="connsiteX0" fmla="*/ 0 w 6363993"/>
              <a:gd name="connsiteY0" fmla="*/ 5004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62548"/>
              <a:gd name="connsiteY0" fmla="*/ 5004 h 8141512"/>
              <a:gd name="connsiteX1" fmla="*/ 21 w 6362548"/>
              <a:gd name="connsiteY1" fmla="*/ 6083379 h 8141512"/>
              <a:gd name="connsiteX2" fmla="*/ 3138809 w 6362548"/>
              <a:gd name="connsiteY2" fmla="*/ 8141512 h 8141512"/>
              <a:gd name="connsiteX3" fmla="*/ 6359258 w 6362548"/>
              <a:gd name="connsiteY3" fmla="*/ 6095603 h 8141512"/>
              <a:gd name="connsiteX4" fmla="*/ 6362548 w 6362548"/>
              <a:gd name="connsiteY4" fmla="*/ 0 h 8141512"/>
              <a:gd name="connsiteX5" fmla="*/ 7490 w 6362548"/>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77619"/>
              <a:gd name="connsiteY0" fmla="*/ 0 h 8153287"/>
              <a:gd name="connsiteX1" fmla="*/ 21 w 6377619"/>
              <a:gd name="connsiteY1" fmla="*/ 6095154 h 8153287"/>
              <a:gd name="connsiteX2" fmla="*/ 3138809 w 6377619"/>
              <a:gd name="connsiteY2" fmla="*/ 8153287 h 8153287"/>
              <a:gd name="connsiteX3" fmla="*/ 6377128 w 6377619"/>
              <a:gd name="connsiteY3" fmla="*/ 6115768 h 8153287"/>
              <a:gd name="connsiteX4" fmla="*/ 6362548 w 6377619"/>
              <a:gd name="connsiteY4" fmla="*/ 11775 h 8153287"/>
              <a:gd name="connsiteX5" fmla="*/ 7490 w 6377619"/>
              <a:gd name="connsiteY5" fmla="*/ 0 h 8153287"/>
              <a:gd name="connsiteX0" fmla="*/ 7490 w 6377128"/>
              <a:gd name="connsiteY0" fmla="*/ 0 h 8153287"/>
              <a:gd name="connsiteX1" fmla="*/ 21 w 6377128"/>
              <a:gd name="connsiteY1" fmla="*/ 6095154 h 8153287"/>
              <a:gd name="connsiteX2" fmla="*/ 3138809 w 6377128"/>
              <a:gd name="connsiteY2" fmla="*/ 8153287 h 8153287"/>
              <a:gd name="connsiteX3" fmla="*/ 6377128 w 6377128"/>
              <a:gd name="connsiteY3" fmla="*/ 6115768 h 8153287"/>
              <a:gd name="connsiteX4" fmla="*/ 6362548 w 6377128"/>
              <a:gd name="connsiteY4" fmla="*/ 11775 h 8153287"/>
              <a:gd name="connsiteX5" fmla="*/ 7490 w 6377128"/>
              <a:gd name="connsiteY5" fmla="*/ 0 h 8153287"/>
              <a:gd name="connsiteX0" fmla="*/ 7490 w 6377128"/>
              <a:gd name="connsiteY0" fmla="*/ 1182 h 8154469"/>
              <a:gd name="connsiteX1" fmla="*/ 21 w 6377128"/>
              <a:gd name="connsiteY1" fmla="*/ 6096336 h 8154469"/>
              <a:gd name="connsiteX2" fmla="*/ 3138809 w 6377128"/>
              <a:gd name="connsiteY2" fmla="*/ 8154469 h 8154469"/>
              <a:gd name="connsiteX3" fmla="*/ 6377128 w 6377128"/>
              <a:gd name="connsiteY3" fmla="*/ 6116950 h 8154469"/>
              <a:gd name="connsiteX4" fmla="*/ 6362548 w 6377128"/>
              <a:gd name="connsiteY4" fmla="*/ 0 h 8154469"/>
              <a:gd name="connsiteX5" fmla="*/ 7490 w 6377128"/>
              <a:gd name="connsiteY5" fmla="*/ 1182 h 8154469"/>
              <a:gd name="connsiteX0" fmla="*/ 7490 w 6386058"/>
              <a:gd name="connsiteY0" fmla="*/ 0 h 8153287"/>
              <a:gd name="connsiteX1" fmla="*/ 21 w 6386058"/>
              <a:gd name="connsiteY1" fmla="*/ 6095154 h 8153287"/>
              <a:gd name="connsiteX2" fmla="*/ 3138809 w 6386058"/>
              <a:gd name="connsiteY2" fmla="*/ 8153287 h 8153287"/>
              <a:gd name="connsiteX3" fmla="*/ 6377128 w 6386058"/>
              <a:gd name="connsiteY3" fmla="*/ 6115768 h 8153287"/>
              <a:gd name="connsiteX4" fmla="*/ 6386058 w 6386058"/>
              <a:gd name="connsiteY4" fmla="*/ 5296 h 8153287"/>
              <a:gd name="connsiteX5" fmla="*/ 7490 w 6386058"/>
              <a:gd name="connsiteY5" fmla="*/ 0 h 8153287"/>
              <a:gd name="connsiteX0" fmla="*/ 7490 w 6386058"/>
              <a:gd name="connsiteY0" fmla="*/ 0 h 8153287"/>
              <a:gd name="connsiteX1" fmla="*/ 21 w 6386058"/>
              <a:gd name="connsiteY1" fmla="*/ 6095154 h 8153287"/>
              <a:gd name="connsiteX2" fmla="*/ 3138809 w 6386058"/>
              <a:gd name="connsiteY2" fmla="*/ 8153287 h 8153287"/>
              <a:gd name="connsiteX3" fmla="*/ 6383006 w 6386058"/>
              <a:gd name="connsiteY3" fmla="*/ 6122245 h 8153287"/>
              <a:gd name="connsiteX4" fmla="*/ 6386058 w 6386058"/>
              <a:gd name="connsiteY4" fmla="*/ 5296 h 8153287"/>
              <a:gd name="connsiteX5" fmla="*/ 7490 w 6386058"/>
              <a:gd name="connsiteY5" fmla="*/ 0 h 8153287"/>
              <a:gd name="connsiteX0" fmla="*/ 7490 w 6386058"/>
              <a:gd name="connsiteY0" fmla="*/ 0 h 8153287"/>
              <a:gd name="connsiteX1" fmla="*/ 21 w 6386058"/>
              <a:gd name="connsiteY1" fmla="*/ 6095154 h 8153287"/>
              <a:gd name="connsiteX2" fmla="*/ 3138809 w 6386058"/>
              <a:gd name="connsiteY2" fmla="*/ 8153287 h 8153287"/>
              <a:gd name="connsiteX3" fmla="*/ 6383006 w 6386058"/>
              <a:gd name="connsiteY3" fmla="*/ 6122245 h 8153287"/>
              <a:gd name="connsiteX4" fmla="*/ 6386058 w 6386058"/>
              <a:gd name="connsiteY4" fmla="*/ 5296 h 8153287"/>
              <a:gd name="connsiteX5" fmla="*/ 7490 w 6386058"/>
              <a:gd name="connsiteY5" fmla="*/ 0 h 8153287"/>
              <a:gd name="connsiteX0" fmla="*/ 7490 w 6386058"/>
              <a:gd name="connsiteY0" fmla="*/ 0 h 8159765"/>
              <a:gd name="connsiteX1" fmla="*/ 21 w 6386058"/>
              <a:gd name="connsiteY1" fmla="*/ 6095154 h 8159765"/>
              <a:gd name="connsiteX2" fmla="*/ 3144687 w 6386058"/>
              <a:gd name="connsiteY2" fmla="*/ 8159765 h 8159765"/>
              <a:gd name="connsiteX3" fmla="*/ 6383006 w 6386058"/>
              <a:gd name="connsiteY3" fmla="*/ 6122245 h 8159765"/>
              <a:gd name="connsiteX4" fmla="*/ 6386058 w 6386058"/>
              <a:gd name="connsiteY4" fmla="*/ 5296 h 8159765"/>
              <a:gd name="connsiteX5" fmla="*/ 7490 w 6386058"/>
              <a:gd name="connsiteY5" fmla="*/ 0 h 8159765"/>
              <a:gd name="connsiteX0" fmla="*/ 7490 w 6386058"/>
              <a:gd name="connsiteY0" fmla="*/ 0 h 8146810"/>
              <a:gd name="connsiteX1" fmla="*/ 21 w 6386058"/>
              <a:gd name="connsiteY1" fmla="*/ 6095154 h 8146810"/>
              <a:gd name="connsiteX2" fmla="*/ 3138811 w 6386058"/>
              <a:gd name="connsiteY2" fmla="*/ 8146810 h 8146810"/>
              <a:gd name="connsiteX3" fmla="*/ 6383006 w 6386058"/>
              <a:gd name="connsiteY3" fmla="*/ 6122245 h 8146810"/>
              <a:gd name="connsiteX4" fmla="*/ 6386058 w 6386058"/>
              <a:gd name="connsiteY4" fmla="*/ 5296 h 8146810"/>
              <a:gd name="connsiteX5" fmla="*/ 7490 w 6386058"/>
              <a:gd name="connsiteY5" fmla="*/ 0 h 81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6058" h="8146810">
                <a:moveTo>
                  <a:pt x="7490" y="0"/>
                </a:moveTo>
                <a:cubicBezTo>
                  <a:pt x="7979" y="1933443"/>
                  <a:pt x="-468" y="4161711"/>
                  <a:pt x="21" y="6095154"/>
                </a:cubicBezTo>
                <a:lnTo>
                  <a:pt x="3138811" y="8146810"/>
                </a:lnTo>
                <a:lnTo>
                  <a:pt x="6383006" y="6122245"/>
                </a:lnTo>
                <a:cubicBezTo>
                  <a:pt x="6389662" y="4214918"/>
                  <a:pt x="6381983" y="1927491"/>
                  <a:pt x="6386058" y="5296"/>
                </a:cubicBezTo>
                <a:lnTo>
                  <a:pt x="7490" y="0"/>
                </a:lnTo>
                <a:close/>
              </a:path>
            </a:pathLst>
          </a:custGeom>
          <a:solidFill>
            <a:srgbClr val="005BBB"/>
          </a:solidFill>
          <a:ln w="9525" cap="flat" cmpd="sng" algn="ctr">
            <a:noFill/>
            <a:prstDash val="solid"/>
            <a:round/>
            <a:headEnd type="none" w="med" len="med"/>
            <a:tailEnd type="none" w="med" len="med"/>
          </a:ln>
          <a:effectLst>
            <a:outerShdw blurRad="215900" sx="102000" sy="102000" algn="ctr" rotWithShape="0">
              <a:prstClr val="black">
                <a:alpha val="32000"/>
              </a:prstClr>
            </a:outerShdw>
          </a:effectLst>
        </p:spPr>
        <p:txBody>
          <a:bodyPr wrap="square" lIns="457200" tIns="457200" rIns="457200" bIns="457200">
            <a:spAutoFit/>
          </a:bodyPr>
          <a:lstStyle/>
          <a:p>
            <a:pPr defTabSz="4389438" eaLnBrk="1" hangingPunct="1">
              <a:defRPr/>
            </a:pPr>
            <a:endParaRPr lang="en-US" sz="5531" dirty="0">
              <a:latin typeface="Arial Narrow" pitchFamily="61" charset="0"/>
            </a:endParaRPr>
          </a:p>
        </p:txBody>
      </p:sp>
      <p:cxnSp>
        <p:nvCxnSpPr>
          <p:cNvPr id="9" name="Straight Connector 9"/>
          <p:cNvCxnSpPr>
            <a:cxnSpLocks noChangeShapeType="1"/>
          </p:cNvCxnSpPr>
          <p:nvPr userDrawn="1"/>
        </p:nvCxnSpPr>
        <p:spPr bwMode="auto">
          <a:xfrm>
            <a:off x="9651761" y="5500608"/>
            <a:ext cx="780488" cy="5852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1" name="Straight Connector 10"/>
          <p:cNvCxnSpPr/>
          <p:nvPr userDrawn="1"/>
        </p:nvCxnSpPr>
        <p:spPr bwMode="auto">
          <a:xfrm>
            <a:off x="27865188" y="4842238"/>
            <a:ext cx="0" cy="15532562"/>
          </a:xfrm>
          <a:prstGeom prst="line">
            <a:avLst/>
          </a:prstGeom>
          <a:noFill/>
          <a:ln w="25400" cap="flat" cmpd="sng" algn="ctr">
            <a:solidFill>
              <a:schemeClr val="tx1"/>
            </a:solidFill>
            <a:prstDash val="dash"/>
            <a:round/>
            <a:headEnd type="oval" w="lg" len="lg"/>
            <a:tailEnd type="oval" w="lg" len="lg"/>
          </a:ln>
          <a:effectLst/>
        </p:spPr>
      </p:cxnSp>
      <p:sp>
        <p:nvSpPr>
          <p:cNvPr id="12" name="Content Placeholder 9"/>
          <p:cNvSpPr>
            <a:spLocks noGrp="1"/>
          </p:cNvSpPr>
          <p:nvPr>
            <p:ph sz="quarter" idx="10"/>
          </p:nvPr>
        </p:nvSpPr>
        <p:spPr>
          <a:xfrm>
            <a:off x="780488" y="4949938"/>
            <a:ext cx="8363143" cy="1043283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6"/>
          </p:nvPr>
        </p:nvSpPr>
        <p:spPr>
          <a:xfrm>
            <a:off x="780488" y="15713003"/>
            <a:ext cx="8363143" cy="4769496"/>
          </a:xfrm>
          <a:prstGeom prst="rect">
            <a:avLst/>
          </a:prstGeom>
          <a:solidFill>
            <a:schemeClr val="bg2">
              <a:lumMod val="85000"/>
            </a:schemeClr>
          </a:solidFill>
        </p:spPr>
        <p:txBody>
          <a:bodyPr/>
          <a:lstStyle>
            <a:lvl1pPr marL="0" indent="0" algn="ctr">
              <a:buNone/>
              <a:defRPr sz="1800" b="1" i="0">
                <a:latin typeface="Arial" charset="0"/>
                <a:ea typeface="Arial" charset="0"/>
                <a:cs typeface="Arial" charset="0"/>
              </a:defRPr>
            </a:lvl1pPr>
          </a:lstStyle>
          <a:p>
            <a:pPr marL="0" indent="0" algn="ctr">
              <a:buNone/>
            </a:pPr>
            <a:endParaRPr lang="en-US" dirty="0"/>
          </a:p>
          <a:p>
            <a:pPr marL="0" indent="0" algn="ctr">
              <a:buNone/>
            </a:pPr>
            <a:endParaRPr lang="en-US" dirty="0"/>
          </a:p>
        </p:txBody>
      </p:sp>
      <p:sp>
        <p:nvSpPr>
          <p:cNvPr id="14" name="Picture Placeholder 2"/>
          <p:cNvSpPr>
            <a:spLocks noGrp="1"/>
          </p:cNvSpPr>
          <p:nvPr>
            <p:ph type="pic" sz="quarter" idx="17"/>
          </p:nvPr>
        </p:nvSpPr>
        <p:spPr>
          <a:xfrm>
            <a:off x="28333331" y="12716218"/>
            <a:ext cx="8363143" cy="4769496"/>
          </a:xfrm>
          <a:prstGeom prst="rect">
            <a:avLst/>
          </a:prstGeom>
          <a:solidFill>
            <a:schemeClr val="bg2">
              <a:lumMod val="85000"/>
            </a:schemeClr>
          </a:solidFill>
        </p:spPr>
        <p:txBody>
          <a:bodyPr/>
          <a:lstStyle>
            <a:lvl1pPr marL="0" indent="0" algn="ctr">
              <a:buNone/>
              <a:defRPr sz="1800" b="1" i="0">
                <a:latin typeface="Arial" charset="0"/>
                <a:ea typeface="Arial" charset="0"/>
                <a:cs typeface="Arial" charset="0"/>
              </a:defRPr>
            </a:lvl1pPr>
          </a:lstStyle>
          <a:p>
            <a:pPr marL="0" indent="0" algn="ctr">
              <a:buNone/>
            </a:pPr>
            <a:endParaRPr lang="en-US" dirty="0"/>
          </a:p>
        </p:txBody>
      </p:sp>
      <p:sp>
        <p:nvSpPr>
          <p:cNvPr id="15" name="Content Placeholder 9"/>
          <p:cNvSpPr>
            <a:spLocks noGrp="1"/>
          </p:cNvSpPr>
          <p:nvPr>
            <p:ph sz="quarter" idx="18"/>
          </p:nvPr>
        </p:nvSpPr>
        <p:spPr>
          <a:xfrm>
            <a:off x="9964768" y="4949937"/>
            <a:ext cx="8363143" cy="15532562"/>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19135502" y="4952154"/>
            <a:ext cx="8363143" cy="446447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28341759" y="4949938"/>
            <a:ext cx="8363143" cy="7233159"/>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28333331" y="18018836"/>
            <a:ext cx="8363143" cy="2463663"/>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hart Placeholder 23"/>
          <p:cNvSpPr>
            <a:spLocks noGrp="1"/>
          </p:cNvSpPr>
          <p:nvPr>
            <p:ph type="chart" sz="quarter" idx="22"/>
          </p:nvPr>
        </p:nvSpPr>
        <p:spPr>
          <a:xfrm>
            <a:off x="19247965" y="9961619"/>
            <a:ext cx="8250680" cy="4442954"/>
          </a:xfrm>
          <a:prstGeom prst="rect">
            <a:avLst/>
          </a:prstGeom>
        </p:spPr>
        <p:txBody>
          <a:bodyPr/>
          <a:lstStyle/>
          <a:p>
            <a:endParaRPr lang="en-US" dirty="0"/>
          </a:p>
        </p:txBody>
      </p:sp>
      <p:sp>
        <p:nvSpPr>
          <p:cNvPr id="20" name="Content Placeholder 9"/>
          <p:cNvSpPr>
            <a:spLocks noGrp="1"/>
          </p:cNvSpPr>
          <p:nvPr>
            <p:ph sz="quarter" idx="23"/>
          </p:nvPr>
        </p:nvSpPr>
        <p:spPr>
          <a:xfrm>
            <a:off x="19247965" y="14996780"/>
            <a:ext cx="8363143" cy="5485719"/>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2371016" y="1096245"/>
            <a:ext cx="3165295" cy="243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p:cNvSpPr/>
          <p:nvPr userDrawn="1"/>
        </p:nvSpPr>
        <p:spPr bwMode="auto">
          <a:xfrm>
            <a:off x="31950483" y="-100188"/>
            <a:ext cx="4045776" cy="5044611"/>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159393 h 7858461"/>
              <a:gd name="connsiteX4" fmla="*/ 6372928 w 6432486"/>
              <a:gd name="connsiteY4" fmla="*/ 13694 h 7858461"/>
              <a:gd name="connsiteX5" fmla="*/ 0 w 6432486"/>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096331 h 7858461"/>
              <a:gd name="connsiteX4" fmla="*/ 6372928 w 6432486"/>
              <a:gd name="connsiteY4" fmla="*/ 13694 h 7858461"/>
              <a:gd name="connsiteX5" fmla="*/ 0 w 6432486"/>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2 w 6372928"/>
              <a:gd name="connsiteY3" fmla="*/ 612786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372928"/>
              <a:gd name="connsiteY0" fmla="*/ 0 h 7858461"/>
              <a:gd name="connsiteX1" fmla="*/ 159650 w 6372928"/>
              <a:gd name="connsiteY1" fmla="*/ 6115639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267473"/>
              <a:gd name="connsiteY0" fmla="*/ 0 h 7858461"/>
              <a:gd name="connsiteX1" fmla="*/ 54195 w 6267473"/>
              <a:gd name="connsiteY1" fmla="*/ 6115639 h 7858461"/>
              <a:gd name="connsiteX2" fmla="*/ 3034799 w 6267473"/>
              <a:gd name="connsiteY2" fmla="*/ 7858461 h 7858461"/>
              <a:gd name="connsiteX3" fmla="*/ 6097065 w 6267473"/>
              <a:gd name="connsiteY3" fmla="*/ 6171407 h 7858461"/>
              <a:gd name="connsiteX4" fmla="*/ 6267473 w 6267473"/>
              <a:gd name="connsiteY4" fmla="*/ 13694 h 7858461"/>
              <a:gd name="connsiteX5" fmla="*/ 0 w 6267473"/>
              <a:gd name="connsiteY5" fmla="*/ 0 h 7858461"/>
              <a:gd name="connsiteX0" fmla="*/ 51264 w 6213282"/>
              <a:gd name="connsiteY0" fmla="*/ 0 h 7858461"/>
              <a:gd name="connsiteX1" fmla="*/ 4 w 6213282"/>
              <a:gd name="connsiteY1" fmla="*/ 6115639 h 7858461"/>
              <a:gd name="connsiteX2" fmla="*/ 2980608 w 6213282"/>
              <a:gd name="connsiteY2" fmla="*/ 7858461 h 7858461"/>
              <a:gd name="connsiteX3" fmla="*/ 6042874 w 6213282"/>
              <a:gd name="connsiteY3" fmla="*/ 6171407 h 7858461"/>
              <a:gd name="connsiteX4" fmla="*/ 6213282 w 6213282"/>
              <a:gd name="connsiteY4" fmla="*/ 13694 h 7858461"/>
              <a:gd name="connsiteX5" fmla="*/ 51264 w 6213282"/>
              <a:gd name="connsiteY5" fmla="*/ 0 h 7858461"/>
              <a:gd name="connsiteX0" fmla="*/ 0 w 6267473"/>
              <a:gd name="connsiteY0" fmla="*/ 29851 h 7844767"/>
              <a:gd name="connsiteX1" fmla="*/ 54195 w 6267473"/>
              <a:gd name="connsiteY1" fmla="*/ 6101945 h 7844767"/>
              <a:gd name="connsiteX2" fmla="*/ 3034799 w 6267473"/>
              <a:gd name="connsiteY2" fmla="*/ 7844767 h 7844767"/>
              <a:gd name="connsiteX3" fmla="*/ 6097065 w 6267473"/>
              <a:gd name="connsiteY3" fmla="*/ 6157713 h 7844767"/>
              <a:gd name="connsiteX4" fmla="*/ 6267473 w 6267473"/>
              <a:gd name="connsiteY4" fmla="*/ 0 h 7844767"/>
              <a:gd name="connsiteX5" fmla="*/ 0 w 6267473"/>
              <a:gd name="connsiteY5" fmla="*/ 29851 h 7844767"/>
              <a:gd name="connsiteX0" fmla="*/ 0 w 6097329"/>
              <a:gd name="connsiteY0" fmla="*/ 17658 h 7832574"/>
              <a:gd name="connsiteX1" fmla="*/ 54195 w 6097329"/>
              <a:gd name="connsiteY1" fmla="*/ 6089752 h 7832574"/>
              <a:gd name="connsiteX2" fmla="*/ 3034799 w 6097329"/>
              <a:gd name="connsiteY2" fmla="*/ 7832574 h 7832574"/>
              <a:gd name="connsiteX3" fmla="*/ 6097065 w 6097329"/>
              <a:gd name="connsiteY3" fmla="*/ 6145520 h 7832574"/>
              <a:gd name="connsiteX4" fmla="*/ 6060780 w 6097329"/>
              <a:gd name="connsiteY4" fmla="*/ 0 h 7832574"/>
              <a:gd name="connsiteX5" fmla="*/ 0 w 6097329"/>
              <a:gd name="connsiteY5" fmla="*/ 17658 h 7832574"/>
              <a:gd name="connsiteX0" fmla="*/ 0 w 6097777"/>
              <a:gd name="connsiteY0" fmla="*/ 5465 h 7820381"/>
              <a:gd name="connsiteX1" fmla="*/ 54195 w 6097777"/>
              <a:gd name="connsiteY1" fmla="*/ 6077559 h 7820381"/>
              <a:gd name="connsiteX2" fmla="*/ 3034799 w 6097777"/>
              <a:gd name="connsiteY2" fmla="*/ 7820381 h 7820381"/>
              <a:gd name="connsiteX3" fmla="*/ 6097065 w 6097777"/>
              <a:gd name="connsiteY3" fmla="*/ 6133327 h 7820381"/>
              <a:gd name="connsiteX4" fmla="*/ 6090308 w 6097777"/>
              <a:gd name="connsiteY4" fmla="*/ 0 h 7820381"/>
              <a:gd name="connsiteX5" fmla="*/ 0 w 6097777"/>
              <a:gd name="connsiteY5" fmla="*/ 5465 h 7820381"/>
              <a:gd name="connsiteX0" fmla="*/ 0 w 6053486"/>
              <a:gd name="connsiteY0" fmla="*/ 17658 h 7820381"/>
              <a:gd name="connsiteX1" fmla="*/ 9904 w 6053486"/>
              <a:gd name="connsiteY1" fmla="*/ 6077559 h 7820381"/>
              <a:gd name="connsiteX2" fmla="*/ 2990508 w 6053486"/>
              <a:gd name="connsiteY2" fmla="*/ 7820381 h 7820381"/>
              <a:gd name="connsiteX3" fmla="*/ 6052774 w 6053486"/>
              <a:gd name="connsiteY3" fmla="*/ 6133327 h 7820381"/>
              <a:gd name="connsiteX4" fmla="*/ 6046017 w 6053486"/>
              <a:gd name="connsiteY4" fmla="*/ 0 h 7820381"/>
              <a:gd name="connsiteX5" fmla="*/ 0 w 6053486"/>
              <a:gd name="connsiteY5" fmla="*/ 17658 h 7820381"/>
              <a:gd name="connsiteX0" fmla="*/ 0 w 6053486"/>
              <a:gd name="connsiteY0" fmla="*/ 17658 h 7878417"/>
              <a:gd name="connsiteX1" fmla="*/ 9904 w 6053486"/>
              <a:gd name="connsiteY1" fmla="*/ 6077559 h 7878417"/>
              <a:gd name="connsiteX2" fmla="*/ 3018585 w 6053486"/>
              <a:gd name="connsiteY2" fmla="*/ 7878417 h 7878417"/>
              <a:gd name="connsiteX3" fmla="*/ 6052774 w 6053486"/>
              <a:gd name="connsiteY3" fmla="*/ 6133327 h 7878417"/>
              <a:gd name="connsiteX4" fmla="*/ 6046017 w 6053486"/>
              <a:gd name="connsiteY4" fmla="*/ 0 h 7878417"/>
              <a:gd name="connsiteX5" fmla="*/ 0 w 6053486"/>
              <a:gd name="connsiteY5" fmla="*/ 17658 h 7878417"/>
              <a:gd name="connsiteX0" fmla="*/ 0 w 6170789"/>
              <a:gd name="connsiteY0" fmla="*/ 17658 h 7878417"/>
              <a:gd name="connsiteX1" fmla="*/ 9904 w 6170789"/>
              <a:gd name="connsiteY1" fmla="*/ 6077559 h 7878417"/>
              <a:gd name="connsiteX2" fmla="*/ 3018585 w 6170789"/>
              <a:gd name="connsiteY2" fmla="*/ 7878417 h 7878417"/>
              <a:gd name="connsiteX3" fmla="*/ 6170699 w 6170789"/>
              <a:gd name="connsiteY3" fmla="*/ 6119784 h 7878417"/>
              <a:gd name="connsiteX4" fmla="*/ 6046017 w 6170789"/>
              <a:gd name="connsiteY4" fmla="*/ 0 h 7878417"/>
              <a:gd name="connsiteX5" fmla="*/ 0 w 6170789"/>
              <a:gd name="connsiteY5" fmla="*/ 17658 h 7878417"/>
              <a:gd name="connsiteX0" fmla="*/ 0 w 6170983"/>
              <a:gd name="connsiteY0" fmla="*/ 4117 h 7864876"/>
              <a:gd name="connsiteX1" fmla="*/ 9904 w 6170983"/>
              <a:gd name="connsiteY1" fmla="*/ 6064018 h 7864876"/>
              <a:gd name="connsiteX2" fmla="*/ 3018585 w 6170983"/>
              <a:gd name="connsiteY2" fmla="*/ 7864876 h 7864876"/>
              <a:gd name="connsiteX3" fmla="*/ 6170699 w 6170983"/>
              <a:gd name="connsiteY3" fmla="*/ 6106243 h 7864876"/>
              <a:gd name="connsiteX4" fmla="*/ 6137736 w 6170983"/>
              <a:gd name="connsiteY4" fmla="*/ 0 h 7864876"/>
              <a:gd name="connsiteX5" fmla="*/ 0 w 6170983"/>
              <a:gd name="connsiteY5" fmla="*/ 4117 h 7864876"/>
              <a:gd name="connsiteX0" fmla="*/ 0 w 6223394"/>
              <a:gd name="connsiteY0" fmla="*/ 17659 h 7864876"/>
              <a:gd name="connsiteX1" fmla="*/ 62315 w 6223394"/>
              <a:gd name="connsiteY1" fmla="*/ 6064018 h 7864876"/>
              <a:gd name="connsiteX2" fmla="*/ 3070996 w 6223394"/>
              <a:gd name="connsiteY2" fmla="*/ 7864876 h 7864876"/>
              <a:gd name="connsiteX3" fmla="*/ 6223110 w 6223394"/>
              <a:gd name="connsiteY3" fmla="*/ 6106243 h 7864876"/>
              <a:gd name="connsiteX4" fmla="*/ 6190147 w 6223394"/>
              <a:gd name="connsiteY4" fmla="*/ 0 h 7864876"/>
              <a:gd name="connsiteX5" fmla="*/ 0 w 6223394"/>
              <a:gd name="connsiteY5" fmla="*/ 17659 h 7864876"/>
              <a:gd name="connsiteX0" fmla="*/ 0 w 6223394"/>
              <a:gd name="connsiteY0" fmla="*/ 17659 h 7864876"/>
              <a:gd name="connsiteX1" fmla="*/ 9905 w 6223394"/>
              <a:gd name="connsiteY1" fmla="*/ 6077558 h 7864876"/>
              <a:gd name="connsiteX2" fmla="*/ 3070996 w 6223394"/>
              <a:gd name="connsiteY2" fmla="*/ 7864876 h 7864876"/>
              <a:gd name="connsiteX3" fmla="*/ 6223110 w 6223394"/>
              <a:gd name="connsiteY3" fmla="*/ 6106243 h 7864876"/>
              <a:gd name="connsiteX4" fmla="*/ 6190147 w 6223394"/>
              <a:gd name="connsiteY4" fmla="*/ 0 h 7864876"/>
              <a:gd name="connsiteX5" fmla="*/ 0 w 6223394"/>
              <a:gd name="connsiteY5" fmla="*/ 17659 h 7864876"/>
              <a:gd name="connsiteX0" fmla="*/ 0 w 6223394"/>
              <a:gd name="connsiteY0" fmla="*/ 17659 h 7837793"/>
              <a:gd name="connsiteX1" fmla="*/ 9905 w 6223394"/>
              <a:gd name="connsiteY1" fmla="*/ 6077558 h 7837793"/>
              <a:gd name="connsiteX2" fmla="*/ 3044790 w 6223394"/>
              <a:gd name="connsiteY2" fmla="*/ 7837793 h 7837793"/>
              <a:gd name="connsiteX3" fmla="*/ 6223110 w 6223394"/>
              <a:gd name="connsiteY3" fmla="*/ 6106243 h 7837793"/>
              <a:gd name="connsiteX4" fmla="*/ 6190147 w 6223394"/>
              <a:gd name="connsiteY4" fmla="*/ 0 h 7837793"/>
              <a:gd name="connsiteX5" fmla="*/ 0 w 6223394"/>
              <a:gd name="connsiteY5" fmla="*/ 17659 h 7837793"/>
              <a:gd name="connsiteX0" fmla="*/ 0 w 6190147"/>
              <a:gd name="connsiteY0" fmla="*/ 17659 h 7837793"/>
              <a:gd name="connsiteX1" fmla="*/ 9905 w 6190147"/>
              <a:gd name="connsiteY1" fmla="*/ 6077558 h 7837793"/>
              <a:gd name="connsiteX2" fmla="*/ 3044790 w 6190147"/>
              <a:gd name="connsiteY2" fmla="*/ 7837793 h 7837793"/>
              <a:gd name="connsiteX3" fmla="*/ 6183801 w 6190147"/>
              <a:gd name="connsiteY3" fmla="*/ 6119785 h 7837793"/>
              <a:gd name="connsiteX4" fmla="*/ 6190147 w 6190147"/>
              <a:gd name="connsiteY4" fmla="*/ 0 h 7837793"/>
              <a:gd name="connsiteX5" fmla="*/ 0 w 6190147"/>
              <a:gd name="connsiteY5" fmla="*/ 17659 h 7837793"/>
              <a:gd name="connsiteX0" fmla="*/ 0 w 6190147"/>
              <a:gd name="connsiteY0" fmla="*/ 17659 h 7837793"/>
              <a:gd name="connsiteX1" fmla="*/ 62315 w 6190147"/>
              <a:gd name="connsiteY1" fmla="*/ 6036933 h 7837793"/>
              <a:gd name="connsiteX2" fmla="*/ 3044790 w 6190147"/>
              <a:gd name="connsiteY2" fmla="*/ 7837793 h 7837793"/>
              <a:gd name="connsiteX3" fmla="*/ 6183801 w 6190147"/>
              <a:gd name="connsiteY3" fmla="*/ 6119785 h 7837793"/>
              <a:gd name="connsiteX4" fmla="*/ 6190147 w 6190147"/>
              <a:gd name="connsiteY4" fmla="*/ 0 h 7837793"/>
              <a:gd name="connsiteX5" fmla="*/ 0 w 6190147"/>
              <a:gd name="connsiteY5" fmla="*/ 17659 h 7837793"/>
              <a:gd name="connsiteX0" fmla="*/ 0 w 6190147"/>
              <a:gd name="connsiteY0" fmla="*/ 17659 h 7837793"/>
              <a:gd name="connsiteX1" fmla="*/ 36110 w 6190147"/>
              <a:gd name="connsiteY1" fmla="*/ 6050475 h 7837793"/>
              <a:gd name="connsiteX2" fmla="*/ 3044790 w 6190147"/>
              <a:gd name="connsiteY2" fmla="*/ 7837793 h 7837793"/>
              <a:gd name="connsiteX3" fmla="*/ 6183801 w 6190147"/>
              <a:gd name="connsiteY3" fmla="*/ 6119785 h 7837793"/>
              <a:gd name="connsiteX4" fmla="*/ 6190147 w 6190147"/>
              <a:gd name="connsiteY4" fmla="*/ 0 h 7837793"/>
              <a:gd name="connsiteX5" fmla="*/ 0 w 6190147"/>
              <a:gd name="connsiteY5" fmla="*/ 17659 h 7837793"/>
              <a:gd name="connsiteX0" fmla="*/ 0 w 6177045"/>
              <a:gd name="connsiteY0" fmla="*/ 0 h 7847218"/>
              <a:gd name="connsiteX1" fmla="*/ 23008 w 6177045"/>
              <a:gd name="connsiteY1" fmla="*/ 6059900 h 7847218"/>
              <a:gd name="connsiteX2" fmla="*/ 3031688 w 6177045"/>
              <a:gd name="connsiteY2" fmla="*/ 7847218 h 7847218"/>
              <a:gd name="connsiteX3" fmla="*/ 6170699 w 6177045"/>
              <a:gd name="connsiteY3" fmla="*/ 6129210 h 7847218"/>
              <a:gd name="connsiteX4" fmla="*/ 6177045 w 6177045"/>
              <a:gd name="connsiteY4" fmla="*/ 9425 h 7847218"/>
              <a:gd name="connsiteX5" fmla="*/ 0 w 6177045"/>
              <a:gd name="connsiteY5" fmla="*/ 0 h 7847218"/>
              <a:gd name="connsiteX0" fmla="*/ 0 w 6177045"/>
              <a:gd name="connsiteY0" fmla="*/ 0 h 7847218"/>
              <a:gd name="connsiteX1" fmla="*/ 23008 w 6177045"/>
              <a:gd name="connsiteY1" fmla="*/ 6059900 h 7847218"/>
              <a:gd name="connsiteX2" fmla="*/ 3031688 w 6177045"/>
              <a:gd name="connsiteY2" fmla="*/ 7847218 h 7847218"/>
              <a:gd name="connsiteX3" fmla="*/ 6161009 w 6177045"/>
              <a:gd name="connsiteY3" fmla="*/ 6109183 h 7847218"/>
              <a:gd name="connsiteX4" fmla="*/ 6177045 w 6177045"/>
              <a:gd name="connsiteY4" fmla="*/ 9425 h 7847218"/>
              <a:gd name="connsiteX5" fmla="*/ 0 w 6177045"/>
              <a:gd name="connsiteY5" fmla="*/ 0 h 7847218"/>
              <a:gd name="connsiteX0" fmla="*/ 0 w 6177045"/>
              <a:gd name="connsiteY0" fmla="*/ 0 h 7847218"/>
              <a:gd name="connsiteX1" fmla="*/ 23008 w 6177045"/>
              <a:gd name="connsiteY1" fmla="*/ 6059900 h 7847218"/>
              <a:gd name="connsiteX2" fmla="*/ 3031688 w 6177045"/>
              <a:gd name="connsiteY2" fmla="*/ 7847218 h 7847218"/>
              <a:gd name="connsiteX3" fmla="*/ 6122254 w 6177045"/>
              <a:gd name="connsiteY3" fmla="*/ 6039090 h 7847218"/>
              <a:gd name="connsiteX4" fmla="*/ 6177045 w 6177045"/>
              <a:gd name="connsiteY4" fmla="*/ 9425 h 7847218"/>
              <a:gd name="connsiteX5" fmla="*/ 0 w 6177045"/>
              <a:gd name="connsiteY5" fmla="*/ 0 h 7847218"/>
              <a:gd name="connsiteX0" fmla="*/ 0 w 6177045"/>
              <a:gd name="connsiteY0" fmla="*/ 0 h 7847218"/>
              <a:gd name="connsiteX1" fmla="*/ 61763 w 6177045"/>
              <a:gd name="connsiteY1" fmla="*/ 6039874 h 7847218"/>
              <a:gd name="connsiteX2" fmla="*/ 3031688 w 6177045"/>
              <a:gd name="connsiteY2" fmla="*/ 7847218 h 7847218"/>
              <a:gd name="connsiteX3" fmla="*/ 6122254 w 6177045"/>
              <a:gd name="connsiteY3" fmla="*/ 6039090 h 7847218"/>
              <a:gd name="connsiteX4" fmla="*/ 6177045 w 6177045"/>
              <a:gd name="connsiteY4" fmla="*/ 9425 h 7847218"/>
              <a:gd name="connsiteX5" fmla="*/ 0 w 6177045"/>
              <a:gd name="connsiteY5" fmla="*/ 0 h 7847218"/>
              <a:gd name="connsiteX0" fmla="*/ 0 w 6147979"/>
              <a:gd name="connsiteY0" fmla="*/ 588 h 7837793"/>
              <a:gd name="connsiteX1" fmla="*/ 32697 w 6147979"/>
              <a:gd name="connsiteY1" fmla="*/ 6030449 h 7837793"/>
              <a:gd name="connsiteX2" fmla="*/ 3002622 w 6147979"/>
              <a:gd name="connsiteY2" fmla="*/ 7837793 h 7837793"/>
              <a:gd name="connsiteX3" fmla="*/ 6093188 w 6147979"/>
              <a:gd name="connsiteY3" fmla="*/ 6029665 h 7837793"/>
              <a:gd name="connsiteX4" fmla="*/ 6147979 w 6147979"/>
              <a:gd name="connsiteY4" fmla="*/ 0 h 7837793"/>
              <a:gd name="connsiteX5" fmla="*/ 0 w 6147979"/>
              <a:gd name="connsiteY5" fmla="*/ 588 h 7837793"/>
              <a:gd name="connsiteX0" fmla="*/ 0 w 6118912"/>
              <a:gd name="connsiteY0" fmla="*/ 588 h 7837793"/>
              <a:gd name="connsiteX1" fmla="*/ 32697 w 6118912"/>
              <a:gd name="connsiteY1" fmla="*/ 6030449 h 7837793"/>
              <a:gd name="connsiteX2" fmla="*/ 3002622 w 6118912"/>
              <a:gd name="connsiteY2" fmla="*/ 7837793 h 7837793"/>
              <a:gd name="connsiteX3" fmla="*/ 6093188 w 6118912"/>
              <a:gd name="connsiteY3" fmla="*/ 6029665 h 7837793"/>
              <a:gd name="connsiteX4" fmla="*/ 6118912 w 6118912"/>
              <a:gd name="connsiteY4" fmla="*/ 0 h 7837793"/>
              <a:gd name="connsiteX5" fmla="*/ 0 w 6118912"/>
              <a:gd name="connsiteY5" fmla="*/ 588 h 7837793"/>
              <a:gd name="connsiteX0" fmla="*/ 0 w 6087212"/>
              <a:gd name="connsiteY0" fmla="*/ 7141 h 7837793"/>
              <a:gd name="connsiteX1" fmla="*/ 997 w 6087212"/>
              <a:gd name="connsiteY1" fmla="*/ 6030449 h 7837793"/>
              <a:gd name="connsiteX2" fmla="*/ 2970922 w 6087212"/>
              <a:gd name="connsiteY2" fmla="*/ 7837793 h 7837793"/>
              <a:gd name="connsiteX3" fmla="*/ 6061488 w 6087212"/>
              <a:gd name="connsiteY3" fmla="*/ 6029665 h 7837793"/>
              <a:gd name="connsiteX4" fmla="*/ 6087212 w 6087212"/>
              <a:gd name="connsiteY4" fmla="*/ 0 h 7837793"/>
              <a:gd name="connsiteX5" fmla="*/ 0 w 6087212"/>
              <a:gd name="connsiteY5" fmla="*/ 7141 h 7837793"/>
              <a:gd name="connsiteX0" fmla="*/ 0 w 6087212"/>
              <a:gd name="connsiteY0" fmla="*/ 7141 h 7837793"/>
              <a:gd name="connsiteX1" fmla="*/ 997 w 6087212"/>
              <a:gd name="connsiteY1" fmla="*/ 6030449 h 7837793"/>
              <a:gd name="connsiteX2" fmla="*/ 2970922 w 6087212"/>
              <a:gd name="connsiteY2" fmla="*/ 7837793 h 7837793"/>
              <a:gd name="connsiteX3" fmla="*/ 6080508 w 6087212"/>
              <a:gd name="connsiteY3" fmla="*/ 6049323 h 7837793"/>
              <a:gd name="connsiteX4" fmla="*/ 6087212 w 6087212"/>
              <a:gd name="connsiteY4" fmla="*/ 0 h 7837793"/>
              <a:gd name="connsiteX5" fmla="*/ 0 w 6087212"/>
              <a:gd name="connsiteY5" fmla="*/ 7141 h 7837793"/>
              <a:gd name="connsiteX0" fmla="*/ 0 w 6087212"/>
              <a:gd name="connsiteY0" fmla="*/ 7141 h 7844346"/>
              <a:gd name="connsiteX1" fmla="*/ 997 w 6087212"/>
              <a:gd name="connsiteY1" fmla="*/ 6030449 h 7844346"/>
              <a:gd name="connsiteX2" fmla="*/ 2989943 w 6087212"/>
              <a:gd name="connsiteY2" fmla="*/ 7844346 h 7844346"/>
              <a:gd name="connsiteX3" fmla="*/ 6080508 w 6087212"/>
              <a:gd name="connsiteY3" fmla="*/ 6049323 h 7844346"/>
              <a:gd name="connsiteX4" fmla="*/ 6087212 w 6087212"/>
              <a:gd name="connsiteY4" fmla="*/ 0 h 7844346"/>
              <a:gd name="connsiteX5" fmla="*/ 0 w 6087212"/>
              <a:gd name="connsiteY5" fmla="*/ 7141 h 7844346"/>
              <a:gd name="connsiteX0" fmla="*/ 0 w 6087212"/>
              <a:gd name="connsiteY0" fmla="*/ 7141 h 7844346"/>
              <a:gd name="connsiteX1" fmla="*/ 13678 w 6087212"/>
              <a:gd name="connsiteY1" fmla="*/ 6056658 h 7844346"/>
              <a:gd name="connsiteX2" fmla="*/ 2989943 w 6087212"/>
              <a:gd name="connsiteY2" fmla="*/ 7844346 h 7844346"/>
              <a:gd name="connsiteX3" fmla="*/ 6080508 w 6087212"/>
              <a:gd name="connsiteY3" fmla="*/ 6049323 h 7844346"/>
              <a:gd name="connsiteX4" fmla="*/ 6087212 w 6087212"/>
              <a:gd name="connsiteY4" fmla="*/ 0 h 7844346"/>
              <a:gd name="connsiteX5" fmla="*/ 0 w 6087212"/>
              <a:gd name="connsiteY5" fmla="*/ 7141 h 7844346"/>
              <a:gd name="connsiteX0" fmla="*/ 0 w 6087212"/>
              <a:gd name="connsiteY0" fmla="*/ 7141 h 7844346"/>
              <a:gd name="connsiteX1" fmla="*/ 13678 w 6087212"/>
              <a:gd name="connsiteY1" fmla="*/ 6056658 h 7844346"/>
              <a:gd name="connsiteX2" fmla="*/ 2989943 w 6087212"/>
              <a:gd name="connsiteY2" fmla="*/ 7844346 h 7844346"/>
              <a:gd name="connsiteX3" fmla="*/ 6080508 w 6087212"/>
              <a:gd name="connsiteY3" fmla="*/ 6062427 h 7844346"/>
              <a:gd name="connsiteX4" fmla="*/ 6087212 w 6087212"/>
              <a:gd name="connsiteY4" fmla="*/ 0 h 7844346"/>
              <a:gd name="connsiteX5" fmla="*/ 0 w 6087212"/>
              <a:gd name="connsiteY5" fmla="*/ 7141 h 78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7212" h="7844346">
                <a:moveTo>
                  <a:pt x="0" y="7141"/>
                </a:moveTo>
                <a:cubicBezTo>
                  <a:pt x="489" y="1940584"/>
                  <a:pt x="13189" y="4123215"/>
                  <a:pt x="13678" y="6056658"/>
                </a:cubicBezTo>
                <a:lnTo>
                  <a:pt x="2989943" y="7844346"/>
                </a:lnTo>
                <a:lnTo>
                  <a:pt x="6080508" y="6062427"/>
                </a:lnTo>
                <a:cubicBezTo>
                  <a:pt x="6084583" y="4140232"/>
                  <a:pt x="6083137" y="1922195"/>
                  <a:pt x="6087212" y="0"/>
                </a:cubicBezTo>
                <a:lnTo>
                  <a:pt x="0" y="7141"/>
                </a:lnTo>
                <a:close/>
              </a:path>
            </a:pathLst>
          </a:custGeom>
          <a:noFill/>
          <a:ln w="31750" cap="flat" cmpd="sng" algn="ctr">
            <a:solidFill>
              <a:schemeClr val="bg1"/>
            </a:solidFill>
            <a:prstDash val="dash"/>
            <a:miter lim="800000"/>
            <a:headEnd type="none" w="med" len="med"/>
            <a:tailEnd type="none" w="med" len="med"/>
          </a:ln>
          <a:effectLst>
            <a:outerShdw blurRad="457200" dist="38100" dir="3900000" sx="102000" sy="102000" algn="t" rotWithShape="0">
              <a:prstClr val="black">
                <a:alpha val="38000"/>
              </a:prstClr>
            </a:outerShdw>
          </a:effectLst>
        </p:spPr>
        <p:txBody>
          <a:bodyPr wrap="square" lIns="457200" tIns="457200" rIns="457200" bIns="457200">
            <a:spAutoFit/>
          </a:bodyPr>
          <a:lstStyle/>
          <a:p>
            <a:pPr defTabSz="4389438" eaLnBrk="1" hangingPunct="1">
              <a:defRPr/>
            </a:pPr>
            <a:endParaRPr lang="en-US" sz="5531" dirty="0">
              <a:latin typeface="Arial Narrow" pitchFamily="61" charset="0"/>
            </a:endParaRPr>
          </a:p>
        </p:txBody>
      </p:sp>
      <p:cxnSp>
        <p:nvCxnSpPr>
          <p:cNvPr id="21" name="Straight Connector 20"/>
          <p:cNvCxnSpPr/>
          <p:nvPr userDrawn="1"/>
        </p:nvCxnSpPr>
        <p:spPr bwMode="auto">
          <a:xfrm>
            <a:off x="18732500" y="4842238"/>
            <a:ext cx="0" cy="15532562"/>
          </a:xfrm>
          <a:prstGeom prst="line">
            <a:avLst/>
          </a:prstGeom>
          <a:noFill/>
          <a:ln w="25400" cap="flat" cmpd="sng" algn="ctr">
            <a:solidFill>
              <a:schemeClr val="tx1"/>
            </a:solidFill>
            <a:prstDash val="dash"/>
            <a:round/>
            <a:headEnd type="oval" w="lg" len="lg"/>
            <a:tailEnd type="oval" w="lg" len="lg"/>
          </a:ln>
          <a:effectLst/>
        </p:spPr>
      </p:cxnSp>
      <p:cxnSp>
        <p:nvCxnSpPr>
          <p:cNvPr id="26" name="Straight Connector 25"/>
          <p:cNvCxnSpPr/>
          <p:nvPr userDrawn="1"/>
        </p:nvCxnSpPr>
        <p:spPr bwMode="auto">
          <a:xfrm>
            <a:off x="9600961" y="4842238"/>
            <a:ext cx="0" cy="15532562"/>
          </a:xfrm>
          <a:prstGeom prst="line">
            <a:avLst/>
          </a:prstGeom>
          <a:noFill/>
          <a:ln w="25400" cap="flat" cmpd="sng" algn="ctr">
            <a:solidFill>
              <a:schemeClr val="tx1"/>
            </a:solidFill>
            <a:prstDash val="dash"/>
            <a:round/>
            <a:headEnd type="oval" w="lg" len="lg"/>
            <a:tailEnd type="oval" w="lg" len="lg"/>
          </a:ln>
          <a:effectLst/>
        </p:spPr>
      </p:cxnSp>
    </p:spTree>
    <p:extLst>
      <p:ext uri="{BB962C8B-B14F-4D97-AF65-F5344CB8AC3E}">
        <p14:creationId xmlns:p14="http://schemas.microsoft.com/office/powerpoint/2010/main" val="201816274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36"/>
          <p:cNvSpPr>
            <a:spLocks noChangeArrowheads="1"/>
          </p:cNvSpPr>
          <p:nvPr userDrawn="1"/>
        </p:nvSpPr>
        <p:spPr bwMode="auto">
          <a:xfrm>
            <a:off x="0" y="0"/>
            <a:ext cx="37463413" cy="3714487"/>
          </a:xfrm>
          <a:prstGeom prst="rect">
            <a:avLst/>
          </a:prstGeom>
          <a:solidFill>
            <a:srgbClr val="005BBB"/>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sz="2900" b="0" i="0" baseline="0" dirty="0">
              <a:solidFill>
                <a:schemeClr val="tx1"/>
              </a:solidFill>
              <a:latin typeface="Arial" charset="0"/>
              <a:ea typeface="Arial" charset="0"/>
            </a:endParaRPr>
          </a:p>
        </p:txBody>
      </p:sp>
      <p:cxnSp>
        <p:nvCxnSpPr>
          <p:cNvPr id="9" name="Straight Connector 8"/>
          <p:cNvCxnSpPr/>
          <p:nvPr userDrawn="1"/>
        </p:nvCxnSpPr>
        <p:spPr bwMode="auto">
          <a:xfrm>
            <a:off x="-483159" y="3399103"/>
            <a:ext cx="38281067" cy="0"/>
          </a:xfrm>
          <a:prstGeom prst="line">
            <a:avLst/>
          </a:prstGeom>
          <a:noFill/>
          <a:ln w="31750" cap="flat" cmpd="sng" algn="ctr">
            <a:solidFill>
              <a:schemeClr val="bg1"/>
            </a:solidFill>
            <a:prstDash val="dash"/>
            <a:round/>
            <a:headEnd type="none" w="med" len="med"/>
            <a:tailEnd type="none" w="med" len="med"/>
          </a:ln>
          <a:effectLst/>
        </p:spPr>
      </p:cxnSp>
    </p:spTree>
    <p:extLst>
      <p:ext uri="{BB962C8B-B14F-4D97-AF65-F5344CB8AC3E}">
        <p14:creationId xmlns:p14="http://schemas.microsoft.com/office/powerpoint/2010/main" val="25851499"/>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chart" Target="../charts/chart4.xml"/><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chart" Target="../charts/chart2.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8" Type="http://schemas.openxmlformats.org/officeDocument/2006/relationships/image" Target="../media/image6.png"/><Relationship Id="rId3" Type="http://schemas.openxmlformats.org/officeDocument/2006/relationships/chart" Target="../charts/chart1.xml"/><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7.png"/><Relationship Id="rId26" Type="http://schemas.openxmlformats.org/officeDocument/2006/relationships/image" Target="../media/image27.png"/><Relationship Id="rId39" Type="http://schemas.openxmlformats.org/officeDocument/2006/relationships/image" Target="../media/image32.png"/><Relationship Id="rId21" Type="http://schemas.openxmlformats.org/officeDocument/2006/relationships/image" Target="../media/image21.png"/><Relationship Id="rId34" Type="http://schemas.openxmlformats.org/officeDocument/2006/relationships/image" Target="../media/image7.png"/><Relationship Id="rId7" Type="http://schemas.openxmlformats.org/officeDocument/2006/relationships/chart" Target="../charts/chart8.xml"/><Relationship Id="rId2" Type="http://schemas.openxmlformats.org/officeDocument/2006/relationships/chart" Target="../charts/chart5.xml"/><Relationship Id="rId16" Type="http://schemas.openxmlformats.org/officeDocument/2006/relationships/image" Target="../media/image14.png"/><Relationship Id="rId20" Type="http://schemas.openxmlformats.org/officeDocument/2006/relationships/image" Target="../media/image19.png"/><Relationship Id="rId29" Type="http://schemas.openxmlformats.org/officeDocument/2006/relationships/image" Target="../media/image31.png"/><Relationship Id="rId41"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6.png"/><Relationship Id="rId24" Type="http://schemas.openxmlformats.org/officeDocument/2006/relationships/image" Target="../media/image25.png"/><Relationship Id="rId32" Type="http://schemas.openxmlformats.org/officeDocument/2006/relationships/image" Target="../media/image35.png"/><Relationship Id="rId37" Type="http://schemas.openxmlformats.org/officeDocument/2006/relationships/image" Target="../media/image24.png"/><Relationship Id="rId40" Type="http://schemas.openxmlformats.org/officeDocument/2006/relationships/image" Target="../media/image36.png"/><Relationship Id="rId5" Type="http://schemas.openxmlformats.org/officeDocument/2006/relationships/chart" Target="../charts/chart7.xml"/><Relationship Id="rId15" Type="http://schemas.openxmlformats.org/officeDocument/2006/relationships/image" Target="../media/image11.png"/><Relationship Id="rId23" Type="http://schemas.openxmlformats.org/officeDocument/2006/relationships/image" Target="../media/image23.png"/><Relationship Id="rId28" Type="http://schemas.openxmlformats.org/officeDocument/2006/relationships/image" Target="../media/image30.png"/><Relationship Id="rId36" Type="http://schemas.openxmlformats.org/officeDocument/2006/relationships/image" Target="../media/image20.png"/><Relationship Id="rId10" Type="http://schemas.openxmlformats.org/officeDocument/2006/relationships/image" Target="../media/image5.png"/><Relationship Id="rId19" Type="http://schemas.openxmlformats.org/officeDocument/2006/relationships/image" Target="../media/image18.png"/><Relationship Id="rId31"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10.png"/><Relationship Id="rId22" Type="http://schemas.openxmlformats.org/officeDocument/2006/relationships/image" Target="../media/image22.png"/><Relationship Id="rId27" Type="http://schemas.openxmlformats.org/officeDocument/2006/relationships/image" Target="../media/image29.png"/><Relationship Id="rId30" Type="http://schemas.openxmlformats.org/officeDocument/2006/relationships/image" Target="../media/image33.png"/><Relationship Id="rId35" Type="http://schemas.openxmlformats.org/officeDocument/2006/relationships/image" Target="../media/image16.png"/><Relationship Id="rId8" Type="http://schemas.openxmlformats.org/officeDocument/2006/relationships/image" Target="../media/image13.png"/><Relationship Id="rId3" Type="http://schemas.openxmlformats.org/officeDocument/2006/relationships/chart" Target="../charts/chart6.xml"/><Relationship Id="rId12" Type="http://schemas.openxmlformats.org/officeDocument/2006/relationships/image" Target="../media/image8.png"/><Relationship Id="rId17" Type="http://schemas.openxmlformats.org/officeDocument/2006/relationships/image" Target="../media/image15.png"/><Relationship Id="rId25" Type="http://schemas.openxmlformats.org/officeDocument/2006/relationships/image" Target="../media/image26.png"/><Relationship Id="rId33" Type="http://schemas.openxmlformats.org/officeDocument/2006/relationships/image" Target="../media/image38.png"/><Relationship Id="rId3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Chart 4" descr="A sample round chart showing three sections."/>
          <p:cNvGraphicFramePr>
            <a:graphicFrameLocks/>
          </p:cNvGraphicFramePr>
          <p:nvPr>
            <p:extLst>
              <p:ext uri="{D42A27DB-BD31-4B8C-83A1-F6EECF244321}">
                <p14:modId xmlns:p14="http://schemas.microsoft.com/office/powerpoint/2010/main" val="1796813024"/>
              </p:ext>
            </p:extLst>
          </p:nvPr>
        </p:nvGraphicFramePr>
        <p:xfrm>
          <a:off x="9661759" y="11410961"/>
          <a:ext cx="4632877" cy="402239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
          <p:cNvSpPr>
            <a:spLocks noChangeArrowheads="1"/>
          </p:cNvSpPr>
          <p:nvPr/>
        </p:nvSpPr>
        <p:spPr bwMode="auto">
          <a:xfrm>
            <a:off x="786441" y="992495"/>
            <a:ext cx="21590962" cy="226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defRPr/>
            </a:pPr>
            <a:r>
              <a:rPr lang="en-US" altLang="en-US" sz="6000" b="1" dirty="0">
                <a:solidFill>
                  <a:srgbClr val="FFFFFF"/>
                </a:solidFill>
                <a:latin typeface="+mn-lt"/>
                <a:ea typeface="Arial" charset="0"/>
              </a:rPr>
              <a:t>DIGITAL ACADEMIC RESEARCH POSTER TEMPLATE</a:t>
            </a:r>
          </a:p>
          <a:p>
            <a:pPr>
              <a:spcAft>
                <a:spcPts val="600"/>
              </a:spcAft>
              <a:defRPr/>
            </a:pPr>
            <a:r>
              <a:rPr lang="en-US" altLang="en-US" sz="4000" dirty="0">
                <a:solidFill>
                  <a:srgbClr val="FFFFFF"/>
                </a:solidFill>
                <a:latin typeface="+mn-lt"/>
                <a:ea typeface="Arial" charset="0"/>
              </a:rPr>
              <a:t>Subtitle for Digital Academic Research Poster (16:9)</a:t>
            </a:r>
          </a:p>
          <a:p>
            <a:pPr>
              <a:spcBef>
                <a:spcPts val="1200"/>
              </a:spcBef>
              <a:defRPr/>
            </a:pPr>
            <a:r>
              <a:rPr lang="en-US" altLang="en-US" sz="2600" dirty="0">
                <a:solidFill>
                  <a:srgbClr val="FFFFFF"/>
                </a:solidFill>
                <a:latin typeface="+mn-lt"/>
                <a:ea typeface="Arial" charset="0"/>
              </a:rPr>
              <a:t>Your names and the names of the people who contributed to this presentation</a:t>
            </a:r>
          </a:p>
        </p:txBody>
      </p:sp>
      <p:sp>
        <p:nvSpPr>
          <p:cNvPr id="13" name="TextBox 12"/>
          <p:cNvSpPr txBox="1"/>
          <p:nvPr/>
        </p:nvSpPr>
        <p:spPr>
          <a:xfrm>
            <a:off x="847641" y="4875388"/>
            <a:ext cx="6460087" cy="707886"/>
          </a:xfrm>
          <a:prstGeom prst="rect">
            <a:avLst/>
          </a:prstGeom>
          <a:noFill/>
          <a:effectLst/>
        </p:spPr>
        <p:txBody>
          <a:bodyPr wrap="square">
            <a:spAutoFit/>
          </a:bodyPr>
          <a:lstStyle/>
          <a:p>
            <a:pPr>
              <a:defRPr/>
            </a:pPr>
            <a:r>
              <a:rPr lang="en-US" sz="4000" b="1" dirty="0">
                <a:solidFill>
                  <a:srgbClr val="005BBB"/>
                </a:solidFill>
              </a:rPr>
              <a:t>Introduction</a:t>
            </a:r>
          </a:p>
        </p:txBody>
      </p:sp>
      <p:sp>
        <p:nvSpPr>
          <p:cNvPr id="14" name="TextBox 3"/>
          <p:cNvSpPr txBox="1">
            <a:spLocks noChangeArrowheads="1"/>
          </p:cNvSpPr>
          <p:nvPr/>
        </p:nvSpPr>
        <p:spPr bwMode="auto">
          <a:xfrm>
            <a:off x="845328" y="5644227"/>
            <a:ext cx="8120711" cy="3323987"/>
          </a:xfrm>
          <a:prstGeom prst="rect">
            <a:avLst/>
          </a:prstGeom>
          <a:solidFill>
            <a:schemeClr val="bg1">
              <a:alpha val="63000"/>
            </a:scheme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nSpc>
                <a:spcPts val="4200"/>
              </a:lnSpc>
            </a:pPr>
            <a:r>
              <a:rPr lang="en-US" altLang="en-US" sz="3200" dirty="0">
                <a:solidFill>
                  <a:schemeClr val="tx1">
                    <a:lumMod val="75000"/>
                  </a:schemeClr>
                </a:solidFill>
                <a:latin typeface="Arial" charset="0"/>
                <a:ea typeface="Arial" charset="0"/>
              </a:rPr>
              <a:t>Mauris orci mi, varius id diam id, egestas auctor enim. Praesent ut massa nibh. Duis purus neque, facilisis cursus ultrices vel, ullamcorper ac augue. Donec semper lorem vitae urna pulvinar, in congue massa aliquet sed nibh sit amet, faucibus.</a:t>
            </a:r>
          </a:p>
        </p:txBody>
      </p:sp>
      <p:sp>
        <p:nvSpPr>
          <p:cNvPr id="15" name="TextBox 14"/>
          <p:cNvSpPr txBox="1"/>
          <p:nvPr/>
        </p:nvSpPr>
        <p:spPr>
          <a:xfrm>
            <a:off x="843743" y="9493419"/>
            <a:ext cx="6460087" cy="707886"/>
          </a:xfrm>
          <a:prstGeom prst="rect">
            <a:avLst/>
          </a:prstGeom>
          <a:noFill/>
          <a:effectLst/>
        </p:spPr>
        <p:txBody>
          <a:bodyPr wrap="square">
            <a:spAutoFit/>
          </a:bodyPr>
          <a:lstStyle/>
          <a:p>
            <a:pPr>
              <a:defRPr/>
            </a:pPr>
            <a:r>
              <a:rPr lang="en-US" sz="4000" b="1" dirty="0">
                <a:solidFill>
                  <a:srgbClr val="005BBB"/>
                </a:solidFill>
              </a:rPr>
              <a:t>Methods</a:t>
            </a:r>
          </a:p>
        </p:txBody>
      </p:sp>
      <p:sp>
        <p:nvSpPr>
          <p:cNvPr id="16" name="TextBox 15"/>
          <p:cNvSpPr txBox="1"/>
          <p:nvPr/>
        </p:nvSpPr>
        <p:spPr>
          <a:xfrm>
            <a:off x="837440" y="10230401"/>
            <a:ext cx="7723933" cy="4660250"/>
          </a:xfrm>
          <a:prstGeom prst="rect">
            <a:avLst/>
          </a:prstGeom>
          <a:solidFill>
            <a:schemeClr val="bg1">
              <a:alpha val="63000"/>
            </a:schemeClr>
          </a:solidFill>
          <a:effectLst/>
        </p:spPr>
        <p:txBody>
          <a:bodyPr wrap="square">
            <a:spAutoFit/>
          </a:bodyPr>
          <a:lstStyle/>
          <a:p>
            <a:pPr>
              <a:lnSpc>
                <a:spcPts val="3600"/>
              </a:lnSpc>
              <a:spcAft>
                <a:spcPts val="10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a:t>
            </a:r>
            <a:r>
              <a:rPr lang="en-US" sz="2600" dirty="0" err="1">
                <a:solidFill>
                  <a:schemeClr val="tx1">
                    <a:lumMod val="75000"/>
                  </a:schemeClr>
                </a:solidFill>
                <a:latin typeface="Arial" charset="0"/>
                <a:ea typeface="Arial" charset="0"/>
                <a:cs typeface="Arial" charset="0"/>
              </a:rPr>
              <a:t>vamcorper</a:t>
            </a:r>
            <a:r>
              <a:rPr lang="en-US" sz="2600" dirty="0">
                <a:solidFill>
                  <a:schemeClr val="tx1">
                    <a:lumMod val="75000"/>
                  </a:schemeClr>
                </a:solidFill>
                <a:latin typeface="Arial" charset="0"/>
                <a:ea typeface="Arial" charset="0"/>
                <a:cs typeface="Arial" charset="0"/>
              </a:rPr>
              <a:t> ac augue. Donec semper lorem vitae urna:</a:t>
            </a:r>
          </a:p>
          <a:p>
            <a:pPr>
              <a:spcBef>
                <a:spcPts val="1200"/>
              </a:spcBef>
              <a:spcAft>
                <a:spcPts val="800"/>
              </a:spcAft>
              <a:defRPr/>
            </a:pPr>
            <a:r>
              <a:rPr lang="en-US" sz="2600" b="1" dirty="0">
                <a:solidFill>
                  <a:schemeClr val="tx2"/>
                </a:solidFill>
                <a:latin typeface="Arial" charset="0"/>
                <a:ea typeface="Arial" charset="0"/>
                <a:cs typeface="Arial" charset="0"/>
              </a:rPr>
              <a:t>MAURIS ORCI VARIUS ID DIAM</a:t>
            </a:r>
            <a:endParaRPr lang="en-US" sz="2600" dirty="0">
              <a:latin typeface="Arial" charset="0"/>
              <a:ea typeface="Arial" charset="0"/>
              <a:cs typeface="Arial" charset="0"/>
            </a:endParaRPr>
          </a:p>
          <a:p>
            <a:pPr marL="914400" lvl="1" indent="-457200">
              <a:lnSpc>
                <a:spcPts val="3600"/>
              </a:lnSpc>
              <a:spcAft>
                <a:spcPts val="700"/>
              </a:spcAft>
              <a:buClr>
                <a:schemeClr val="tx2"/>
              </a:buClr>
              <a:buSzPct val="125000"/>
              <a:buFont typeface="Arial" charset="0"/>
              <a:buChar char="•"/>
              <a:defRPr/>
            </a:pPr>
            <a:r>
              <a:rPr lang="en-US" sz="2600" dirty="0">
                <a:solidFill>
                  <a:schemeClr val="tx1">
                    <a:lumMod val="75000"/>
                  </a:schemeClr>
                </a:solidFill>
                <a:latin typeface="Arial" charset="0"/>
                <a:ea typeface="Arial" charset="0"/>
                <a:cs typeface="Arial" charset="0"/>
              </a:rPr>
              <a:t>Sed in risus nibh. In nisl quam, aliquet sed nibh sitamet, faucibus placerat dui. </a:t>
            </a:r>
          </a:p>
          <a:p>
            <a:pPr marL="914400" lvl="1" indent="-457200">
              <a:lnSpc>
                <a:spcPts val="3600"/>
              </a:lnSpc>
              <a:spcAft>
                <a:spcPts val="700"/>
              </a:spcAft>
              <a:buClr>
                <a:schemeClr val="tx2"/>
              </a:buClr>
              <a:buSzPct val="125000"/>
              <a:buFont typeface="Arial" charset="0"/>
              <a:buChar char="•"/>
              <a:defRPr/>
            </a:pPr>
            <a:r>
              <a:rPr lang="en-US" sz="2600" dirty="0">
                <a:solidFill>
                  <a:schemeClr val="tx1">
                    <a:lumMod val="75000"/>
                  </a:schemeClr>
                </a:solidFill>
                <a:latin typeface="Arial" charset="0"/>
                <a:ea typeface="Arial" charset="0"/>
                <a:cs typeface="Arial" charset="0"/>
              </a:rPr>
              <a:t>Fusce quis augue scelerisque, luctus rum sed, ut in pulvinar urna in eros posuere.</a:t>
            </a:r>
          </a:p>
        </p:txBody>
      </p:sp>
      <p:sp>
        <p:nvSpPr>
          <p:cNvPr id="17" name="TextBox 16"/>
          <p:cNvSpPr txBox="1"/>
          <p:nvPr/>
        </p:nvSpPr>
        <p:spPr>
          <a:xfrm>
            <a:off x="9917911" y="4877192"/>
            <a:ext cx="6460087" cy="707886"/>
          </a:xfrm>
          <a:prstGeom prst="rect">
            <a:avLst/>
          </a:prstGeom>
          <a:noFill/>
          <a:effectLst/>
        </p:spPr>
        <p:txBody>
          <a:bodyPr wrap="square">
            <a:spAutoFit/>
          </a:bodyPr>
          <a:lstStyle/>
          <a:p>
            <a:pPr>
              <a:defRPr/>
            </a:pPr>
            <a:r>
              <a:rPr lang="en-US" sz="4000" b="1" dirty="0">
                <a:solidFill>
                  <a:srgbClr val="005BBB"/>
                </a:solidFill>
              </a:rPr>
              <a:t>Data Analysis </a:t>
            </a:r>
          </a:p>
        </p:txBody>
      </p:sp>
      <p:graphicFrame>
        <p:nvGraphicFramePr>
          <p:cNvPr id="18" name="Chart Placeholder 14" descr="A chart showing four categories"/>
          <p:cNvGraphicFramePr>
            <a:graphicFrameLocks/>
          </p:cNvGraphicFramePr>
          <p:nvPr>
            <p:extLst>
              <p:ext uri="{D42A27DB-BD31-4B8C-83A1-F6EECF244321}">
                <p14:modId xmlns:p14="http://schemas.microsoft.com/office/powerpoint/2010/main" val="3053870129"/>
              </p:ext>
            </p:extLst>
          </p:nvPr>
        </p:nvGraphicFramePr>
        <p:xfrm>
          <a:off x="18939072" y="4842892"/>
          <a:ext cx="8550363" cy="554747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C183D7F6-B498-43B3-948B-1728B52AA6E4}">
                <adec:decorative xmlns:adec="http://schemas.microsoft.com/office/drawing/2017/decorative" val="1"/>
              </a:ext>
            </a:extLst>
          </p:cNvPr>
          <p:cNvSpPr/>
          <p:nvPr/>
        </p:nvSpPr>
        <p:spPr>
          <a:xfrm>
            <a:off x="14471259" y="11386605"/>
            <a:ext cx="3318429" cy="2013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reeform 21">
            <a:extLst>
              <a:ext uri="{C183D7F6-B498-43B3-948B-1728B52AA6E4}">
                <adec:decorative xmlns:adec="http://schemas.microsoft.com/office/drawing/2017/decorative" val="1"/>
              </a:ext>
            </a:extLst>
          </p:cNvPr>
          <p:cNvSpPr/>
          <p:nvPr/>
        </p:nvSpPr>
        <p:spPr>
          <a:xfrm rot="10800000">
            <a:off x="17167594" y="11583832"/>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Arc 23" descr="An arc elements pointing left. "/>
          <p:cNvSpPr/>
          <p:nvPr/>
        </p:nvSpPr>
        <p:spPr>
          <a:xfrm rot="16200000">
            <a:off x="12651988" y="12207323"/>
            <a:ext cx="1737661" cy="1721040"/>
          </a:xfrm>
          <a:prstGeom prst="arc">
            <a:avLst>
              <a:gd name="adj1" fmla="val 16200000"/>
              <a:gd name="adj2" fmla="val 3291054"/>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2010398411"/>
              </p:ext>
            </p:extLst>
          </p:nvPr>
        </p:nvGraphicFramePr>
        <p:xfrm>
          <a:off x="19075997" y="14146354"/>
          <a:ext cx="8413438" cy="3359286"/>
        </p:xfrm>
        <a:graphic>
          <a:graphicData uri="http://schemas.openxmlformats.org/drawingml/2006/table">
            <a:tbl>
              <a:tblPr firstRow="1" bandRow="1">
                <a:tableStyleId>{6E25E649-3F16-4E02-A733-19D2CDBF48F0}</a:tableStyleId>
              </a:tblPr>
              <a:tblGrid>
                <a:gridCol w="1964167">
                  <a:extLst>
                    <a:ext uri="{9D8B030D-6E8A-4147-A177-3AD203B41FA5}">
                      <a16:colId xmlns:a16="http://schemas.microsoft.com/office/drawing/2014/main" val="20000"/>
                    </a:ext>
                  </a:extLst>
                </a:gridCol>
                <a:gridCol w="2196155">
                  <a:extLst>
                    <a:ext uri="{9D8B030D-6E8A-4147-A177-3AD203B41FA5}">
                      <a16:colId xmlns:a16="http://schemas.microsoft.com/office/drawing/2014/main" val="20001"/>
                    </a:ext>
                  </a:extLst>
                </a:gridCol>
                <a:gridCol w="1948700">
                  <a:extLst>
                    <a:ext uri="{9D8B030D-6E8A-4147-A177-3AD203B41FA5}">
                      <a16:colId xmlns:a16="http://schemas.microsoft.com/office/drawing/2014/main" val="20002"/>
                    </a:ext>
                  </a:extLst>
                </a:gridCol>
                <a:gridCol w="2304416">
                  <a:extLst>
                    <a:ext uri="{9D8B030D-6E8A-4147-A177-3AD203B41FA5}">
                      <a16:colId xmlns:a16="http://schemas.microsoft.com/office/drawing/2014/main" val="20003"/>
                    </a:ext>
                  </a:extLst>
                </a:gridCol>
              </a:tblGrid>
              <a:tr h="686873">
                <a:tc gridSpan="4">
                  <a:txBody>
                    <a:bodyPr/>
                    <a:lstStyle/>
                    <a:p>
                      <a:pPr algn="ctr"/>
                      <a:r>
                        <a:rPr lang="en-US" sz="2800" dirty="0">
                          <a:ln>
                            <a:noFill/>
                            <a:prstDash val="dash"/>
                          </a:ln>
                        </a:rPr>
                        <a:t>Chart Title</a:t>
                      </a:r>
                      <a:endParaRPr lang="en-US" sz="28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39540">
                <a:tc>
                  <a:txBody>
                    <a:bodyPr/>
                    <a:lstStyle/>
                    <a:p>
                      <a:pPr algn="ctr"/>
                      <a:r>
                        <a:rPr lang="en-US" sz="2400" cap="none" spc="0" dirty="0">
                          <a:ln>
                            <a:noFill/>
                          </a:ln>
                          <a:effectLst/>
                        </a:rPr>
                        <a:t>8.01</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400" cap="none" spc="0" dirty="0">
                          <a:ln>
                            <a:noFill/>
                          </a:ln>
                          <a:effectLst/>
                        </a:rPr>
                        <a:t>7.99</a:t>
                      </a:r>
                      <a:endParaRPr lang="en-US" sz="2400" b="0" cap="none" spc="0" dirty="0">
                        <a:ln>
                          <a:noFill/>
                        </a:ln>
                        <a:solidFill>
                          <a:schemeClr val="tx1"/>
                        </a:solidFill>
                        <a:effectLst/>
                      </a:endParaRPr>
                    </a:p>
                  </a:txBody>
                  <a:tcPr marL="60094" marR="60094" marT="30047" marB="30047">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5.77</a:t>
                      </a:r>
                      <a:endParaRPr lang="en-US" sz="2400" b="0" cap="none" spc="0" dirty="0">
                        <a:ln>
                          <a:noFill/>
                        </a:ln>
                        <a:solidFill>
                          <a:schemeClr val="tx1"/>
                        </a:solidFill>
                        <a:effectLst/>
                      </a:endParaRPr>
                    </a:p>
                  </a:txBody>
                  <a:tcPr marL="60094" marR="60094" marT="30047" marB="30047">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6.44</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65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4.50</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9.55</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1.12</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3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6.15</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8.00</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6.18</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5.65</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216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8.21</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2.16</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7.17</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216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3.00</a:t>
                      </a:r>
                    </a:p>
                  </a:txBody>
                  <a:tcPr marL="60094" marR="60094" marT="30047" marB="30047">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9.70</a:t>
                      </a:r>
                    </a:p>
                  </a:txBody>
                  <a:tcPr marL="60094" marR="60094" marT="30047" marB="30047">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10.50</a:t>
                      </a:r>
                    </a:p>
                  </a:txBody>
                  <a:tcPr marL="60094" marR="60094" marT="30047" marB="30047">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4.45</a:t>
                      </a:r>
                    </a:p>
                  </a:txBody>
                  <a:tcPr marL="60094" marR="60094" marT="30047" marB="30047">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6" name="TextBox 25"/>
          <p:cNvSpPr txBox="1"/>
          <p:nvPr/>
        </p:nvSpPr>
        <p:spPr>
          <a:xfrm>
            <a:off x="9874877" y="5630982"/>
            <a:ext cx="8521821" cy="4708981"/>
          </a:xfrm>
          <a:prstGeom prst="rect">
            <a:avLst/>
          </a:prstGeom>
          <a:solidFill>
            <a:schemeClr val="bg1">
              <a:alpha val="63000"/>
            </a:schemeClr>
          </a:solidFill>
          <a:effectLst/>
        </p:spPr>
        <p:txBody>
          <a:bodyPr wrap="square">
            <a:spAutoFit/>
          </a:bodyPr>
          <a:lstStyle/>
          <a:p>
            <a:pPr>
              <a:lnSpc>
                <a:spcPts val="3600"/>
              </a:lnSpc>
              <a:spcAft>
                <a:spcPts val="12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vel, [</a:t>
            </a:r>
            <a:r>
              <a:rPr lang="en-US" sz="2600" dirty="0">
                <a:solidFill>
                  <a:schemeClr val="tx2"/>
                </a:solidFill>
                <a:latin typeface="Arial" charset="0"/>
                <a:ea typeface="Arial" charset="0"/>
                <a:cs typeface="Arial" charset="0"/>
              </a:rPr>
              <a:t>See Figure A</a:t>
            </a:r>
            <a:r>
              <a:rPr lang="en-US" sz="2600" dirty="0">
                <a:solidFill>
                  <a:schemeClr val="tx1">
                    <a:lumMod val="75000"/>
                  </a:schemeClr>
                </a:solidFill>
                <a:latin typeface="Arial" charset="0"/>
                <a:ea typeface="Arial" charset="0"/>
                <a:cs typeface="Arial" charset="0"/>
              </a:rPr>
              <a:t>] massa tristique:</a:t>
            </a:r>
          </a:p>
          <a:p>
            <a:pPr marL="971550" lvl="1" indent="-514350">
              <a:lnSpc>
                <a:spcPts val="3600"/>
              </a:lnSpc>
              <a:spcAft>
                <a:spcPts val="1200"/>
              </a:spcAft>
              <a:buClr>
                <a:schemeClr val="tx2"/>
              </a:buClr>
              <a:buSzPct val="100000"/>
              <a:buFont typeface="+mj-lt"/>
              <a:buAutoNum type="alphaUcPeriod"/>
              <a:defRPr/>
            </a:pPr>
            <a:r>
              <a:rPr lang="en-US" sz="2600" dirty="0">
                <a:solidFill>
                  <a:schemeClr val="tx1">
                    <a:lumMod val="75000"/>
                  </a:schemeClr>
                </a:solidFill>
                <a:latin typeface="Arial" charset="0"/>
                <a:ea typeface="Arial" charset="0"/>
                <a:cs typeface="Arial" charset="0"/>
              </a:rPr>
              <a:t>Sed in risus nibh. In nisl quam, aliquet sed nibh sitamet, faucibus placerat dui.</a:t>
            </a:r>
          </a:p>
          <a:p>
            <a:pPr marL="971550" lvl="1" indent="-514350">
              <a:lnSpc>
                <a:spcPts val="3600"/>
              </a:lnSpc>
              <a:spcAft>
                <a:spcPts val="1200"/>
              </a:spcAft>
              <a:buClr>
                <a:schemeClr val="tx2"/>
              </a:buClr>
              <a:buSzPct val="100000"/>
              <a:buFont typeface="+mj-lt"/>
              <a:buAutoNum type="alphaUcPeriod"/>
              <a:defRPr/>
            </a:pPr>
            <a:r>
              <a:rPr lang="en-US" sz="2600" dirty="0">
                <a:solidFill>
                  <a:schemeClr val="tx1">
                    <a:lumMod val="75000"/>
                  </a:schemeClr>
                </a:solidFill>
                <a:latin typeface="Arial" charset="0"/>
                <a:ea typeface="Arial" charset="0"/>
                <a:cs typeface="Arial" charset="0"/>
              </a:rPr>
              <a:t>Fusce quis augue scelerisque, luctus rum sed, ut dolor. pulvinar urna in eros posuere. </a:t>
            </a:r>
          </a:p>
          <a:p>
            <a:pPr marL="971550" lvl="1" indent="-514350">
              <a:lnSpc>
                <a:spcPts val="3600"/>
              </a:lnSpc>
              <a:buClr>
                <a:schemeClr val="tx2"/>
              </a:buClr>
              <a:buSzPct val="100000"/>
              <a:buFont typeface="+mj-lt"/>
              <a:buAutoNum type="alphaUcPeriod"/>
              <a:defRPr/>
            </a:pPr>
            <a:r>
              <a:rPr lang="en-US" sz="2600" dirty="0">
                <a:solidFill>
                  <a:schemeClr val="tx1">
                    <a:lumMod val="75000"/>
                  </a:schemeClr>
                </a:solidFill>
                <a:latin typeface="Arial" charset="0"/>
                <a:ea typeface="Arial" charset="0"/>
                <a:cs typeface="Arial" charset="0"/>
              </a:rPr>
              <a:t>in elementum orci dignissim. Proin semper ipsum finibus quam tempor, vitae consectetur.</a:t>
            </a:r>
          </a:p>
        </p:txBody>
      </p:sp>
      <p:sp>
        <p:nvSpPr>
          <p:cNvPr id="27" name="TextBox 26"/>
          <p:cNvSpPr txBox="1"/>
          <p:nvPr/>
        </p:nvSpPr>
        <p:spPr>
          <a:xfrm>
            <a:off x="19074598" y="11078306"/>
            <a:ext cx="6402410" cy="707886"/>
          </a:xfrm>
          <a:prstGeom prst="rect">
            <a:avLst/>
          </a:prstGeom>
          <a:noFill/>
        </p:spPr>
        <p:txBody>
          <a:bodyPr wrap="square">
            <a:spAutoFit/>
          </a:bodyPr>
          <a:lstStyle/>
          <a:p>
            <a:pPr>
              <a:defRPr/>
            </a:pPr>
            <a:r>
              <a:rPr lang="en-US" sz="4000" b="1" dirty="0">
                <a:solidFill>
                  <a:srgbClr val="005BBB"/>
                </a:solidFill>
              </a:rPr>
              <a:t>Results</a:t>
            </a:r>
          </a:p>
        </p:txBody>
      </p:sp>
      <p:sp>
        <p:nvSpPr>
          <p:cNvPr id="28" name="TextBox 27"/>
          <p:cNvSpPr txBox="1"/>
          <p:nvPr/>
        </p:nvSpPr>
        <p:spPr>
          <a:xfrm>
            <a:off x="28204548" y="4842892"/>
            <a:ext cx="6460087" cy="707886"/>
          </a:xfrm>
          <a:prstGeom prst="rect">
            <a:avLst/>
          </a:prstGeom>
          <a:noFill/>
          <a:effectLst/>
        </p:spPr>
        <p:txBody>
          <a:bodyPr wrap="square">
            <a:spAutoFit/>
          </a:bodyPr>
          <a:lstStyle/>
          <a:p>
            <a:pPr>
              <a:defRPr/>
            </a:pPr>
            <a:r>
              <a:rPr lang="en-US" sz="4000" b="1" dirty="0">
                <a:solidFill>
                  <a:srgbClr val="005BBB"/>
                </a:solidFill>
              </a:rPr>
              <a:t>Conclusion</a:t>
            </a:r>
          </a:p>
        </p:txBody>
      </p:sp>
      <p:sp>
        <p:nvSpPr>
          <p:cNvPr id="29" name="TextBox 28"/>
          <p:cNvSpPr txBox="1"/>
          <p:nvPr/>
        </p:nvSpPr>
        <p:spPr>
          <a:xfrm>
            <a:off x="28190907" y="16248522"/>
            <a:ext cx="6450192" cy="707886"/>
          </a:xfrm>
          <a:prstGeom prst="rect">
            <a:avLst/>
          </a:prstGeom>
          <a:noFill/>
          <a:effectLst/>
        </p:spPr>
        <p:txBody>
          <a:bodyPr wrap="square">
            <a:spAutoFit/>
          </a:bodyPr>
          <a:lstStyle/>
          <a:p>
            <a:pPr>
              <a:defRPr/>
            </a:pPr>
            <a:r>
              <a:rPr lang="en-US" sz="4000" b="1" dirty="0">
                <a:solidFill>
                  <a:srgbClr val="005BBB"/>
                </a:solidFill>
              </a:rPr>
              <a:t>References</a:t>
            </a:r>
          </a:p>
        </p:txBody>
      </p:sp>
      <p:sp>
        <p:nvSpPr>
          <p:cNvPr id="30" name="TextBox 29"/>
          <p:cNvSpPr txBox="1"/>
          <p:nvPr/>
        </p:nvSpPr>
        <p:spPr>
          <a:xfrm>
            <a:off x="28224773" y="17002632"/>
            <a:ext cx="7797882" cy="2041585"/>
          </a:xfrm>
          <a:prstGeom prst="rect">
            <a:avLst/>
          </a:prstGeom>
          <a:solidFill>
            <a:schemeClr val="bg1">
              <a:alpha val="63000"/>
            </a:schemeClr>
          </a:solidFill>
          <a:effectLst/>
        </p:spPr>
        <p:txBody>
          <a:bodyPr wrap="square">
            <a:spAutoFit/>
          </a:bodyPr>
          <a:lstStyle/>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Phasellus nec lectus bibendum, posuere nibh id </a:t>
            </a:r>
          </a:p>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Mauris orci mi, varius id diam id, egestas auctor enim</a:t>
            </a:r>
          </a:p>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Duis vitae tincidunt tortor, vitae sollicitudin magna</a:t>
            </a:r>
          </a:p>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Aenean et est sem. Phasellus nec lectus bibendum </a:t>
            </a:r>
          </a:p>
        </p:txBody>
      </p:sp>
      <p:sp>
        <p:nvSpPr>
          <p:cNvPr id="31" name="TextBox 30"/>
          <p:cNvSpPr txBox="1"/>
          <p:nvPr/>
        </p:nvSpPr>
        <p:spPr>
          <a:xfrm>
            <a:off x="28229861" y="19747087"/>
            <a:ext cx="6460087" cy="523220"/>
          </a:xfrm>
          <a:prstGeom prst="rect">
            <a:avLst/>
          </a:prstGeom>
          <a:noFill/>
        </p:spPr>
        <p:txBody>
          <a:bodyPr wrap="square">
            <a:spAutoFit/>
          </a:bodyPr>
          <a:lstStyle/>
          <a:p>
            <a:pPr>
              <a:defRPr/>
            </a:pPr>
            <a:r>
              <a:rPr lang="en-US" sz="2800" b="1" dirty="0">
                <a:solidFill>
                  <a:srgbClr val="005BBB"/>
                </a:solidFill>
              </a:rPr>
              <a:t>www.buffalo.edu</a:t>
            </a:r>
          </a:p>
        </p:txBody>
      </p:sp>
      <p:pic>
        <p:nvPicPr>
          <p:cNvPr id="33" name="Picture 32" descr="The letter A in a round circl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300" y="11199764"/>
            <a:ext cx="464970" cy="464970"/>
          </a:xfrm>
          <a:prstGeom prst="rect">
            <a:avLst/>
          </a:prstGeom>
        </p:spPr>
      </p:pic>
      <p:cxnSp>
        <p:nvCxnSpPr>
          <p:cNvPr id="41" name="Straight Connector 40">
            <a:extLst>
              <a:ext uri="{C183D7F6-B498-43B3-948B-1728B52AA6E4}">
                <adec:decorative xmlns:adec="http://schemas.microsoft.com/office/drawing/2017/decorative" val="1"/>
              </a:ext>
            </a:extLst>
          </p:cNvPr>
          <p:cNvCxnSpPr/>
          <p:nvPr/>
        </p:nvCxnSpPr>
        <p:spPr bwMode="auto">
          <a:xfrm flipV="1">
            <a:off x="19075997" y="10855842"/>
            <a:ext cx="8449453" cy="0"/>
          </a:xfrm>
          <a:prstGeom prst="line">
            <a:avLst/>
          </a:prstGeom>
          <a:noFill/>
          <a:ln w="25400" cap="flat" cmpd="sng" algn="ctr">
            <a:solidFill>
              <a:schemeClr val="tx1"/>
            </a:solidFill>
            <a:prstDash val="dash"/>
            <a:round/>
            <a:headEnd type="none" w="med" len="med"/>
            <a:tailEnd type="none" w="med" len="med"/>
          </a:ln>
          <a:effectLst/>
        </p:spPr>
      </p:cxnSp>
      <p:sp>
        <p:nvSpPr>
          <p:cNvPr id="42" name="TextBox 41"/>
          <p:cNvSpPr txBox="1"/>
          <p:nvPr/>
        </p:nvSpPr>
        <p:spPr>
          <a:xfrm>
            <a:off x="19064076" y="18372908"/>
            <a:ext cx="7978197" cy="1938992"/>
          </a:xfrm>
          <a:prstGeom prst="rect">
            <a:avLst/>
          </a:prstGeom>
          <a:solidFill>
            <a:schemeClr val="bg1">
              <a:alpha val="42000"/>
            </a:schemeClr>
          </a:solidFill>
        </p:spPr>
        <p:txBody>
          <a:bodyPr wrap="square">
            <a:spAutoFit/>
          </a:bodyPr>
          <a:lstStyle/>
          <a:p>
            <a:pPr>
              <a:lnSpc>
                <a:spcPts val="3600"/>
              </a:lnSpc>
              <a:defRPr/>
            </a:pPr>
            <a:r>
              <a:rPr lang="en-US" sz="2600" b="1" dirty="0">
                <a:solidFill>
                  <a:schemeClr val="tx2"/>
                </a:solidFill>
                <a:latin typeface="Arial" charset="0"/>
                <a:ea typeface="Arial" charset="0"/>
                <a:cs typeface="Arial" charset="0"/>
              </a:rPr>
              <a:t>MAURIS ORCI MI VARIUS ID DIAM</a:t>
            </a:r>
            <a:br>
              <a:rPr lang="en-US" sz="2800" dirty="0">
                <a:solidFill>
                  <a:schemeClr val="bg2">
                    <a:lumMod val="50000"/>
                  </a:schemeClr>
                </a:solidFill>
                <a:latin typeface="Arial" charset="0"/>
                <a:ea typeface="Arial" charset="0"/>
                <a:cs typeface="Arial" charset="0"/>
              </a:rPr>
            </a:br>
            <a:r>
              <a:rPr lang="en-US" sz="2600" dirty="0">
                <a:solidFill>
                  <a:schemeClr val="tx1">
                    <a:lumMod val="75000"/>
                  </a:schemeClr>
                </a:solidFill>
                <a:latin typeface="Arial" charset="0"/>
                <a:ea typeface="Arial" charset="0"/>
                <a:cs typeface="Arial" charset="0"/>
              </a:rPr>
              <a:t>Egestas auctor enim. Praesent ut massa nibh. Duis purus neque, facilisis cursus ultrices vel, ullamcorper ac augue. Donec semper lorem.</a:t>
            </a:r>
          </a:p>
        </p:txBody>
      </p:sp>
      <p:sp>
        <p:nvSpPr>
          <p:cNvPr id="43" name="TextBox 42"/>
          <p:cNvSpPr txBox="1"/>
          <p:nvPr/>
        </p:nvSpPr>
        <p:spPr>
          <a:xfrm>
            <a:off x="28190507" y="11800900"/>
            <a:ext cx="6435048" cy="707886"/>
          </a:xfrm>
          <a:prstGeom prst="rect">
            <a:avLst/>
          </a:prstGeom>
          <a:noFill/>
        </p:spPr>
        <p:txBody>
          <a:bodyPr wrap="square">
            <a:spAutoFit/>
          </a:bodyPr>
          <a:lstStyle/>
          <a:p>
            <a:pPr>
              <a:defRPr/>
            </a:pPr>
            <a:r>
              <a:rPr lang="en-US" sz="4000" b="1" dirty="0">
                <a:solidFill>
                  <a:srgbClr val="005BBB"/>
                </a:solidFill>
              </a:rPr>
              <a:t>Graphic Elements</a:t>
            </a:r>
          </a:p>
        </p:txBody>
      </p:sp>
      <p:sp>
        <p:nvSpPr>
          <p:cNvPr id="44" name="TextBox 43"/>
          <p:cNvSpPr txBox="1"/>
          <p:nvPr/>
        </p:nvSpPr>
        <p:spPr>
          <a:xfrm>
            <a:off x="19040451" y="11842899"/>
            <a:ext cx="8456423" cy="1938992"/>
          </a:xfrm>
          <a:prstGeom prst="rect">
            <a:avLst/>
          </a:prstGeom>
          <a:solidFill>
            <a:schemeClr val="bg1">
              <a:alpha val="63000"/>
            </a:schemeClr>
          </a:solidFill>
          <a:effectLst/>
        </p:spPr>
        <p:txBody>
          <a:bodyPr wrap="square">
            <a:spAutoFit/>
          </a:bodyPr>
          <a:lstStyle/>
          <a:p>
            <a:pPr>
              <a:lnSpc>
                <a:spcPts val="3600"/>
              </a:lnSpc>
              <a:spcAft>
                <a:spcPts val="18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vel, ullamcorper ac augue. Donec tristique quis augue scelerisque. </a:t>
            </a:r>
          </a:p>
        </p:txBody>
      </p:sp>
      <p:sp>
        <p:nvSpPr>
          <p:cNvPr id="47" name="TextBox 46"/>
          <p:cNvSpPr txBox="1"/>
          <p:nvPr/>
        </p:nvSpPr>
        <p:spPr>
          <a:xfrm>
            <a:off x="28226817" y="5634797"/>
            <a:ext cx="8165310" cy="5632311"/>
          </a:xfrm>
          <a:prstGeom prst="rect">
            <a:avLst/>
          </a:prstGeom>
          <a:solidFill>
            <a:schemeClr val="bg1">
              <a:alpha val="63000"/>
            </a:schemeClr>
          </a:solidFill>
          <a:effectLst/>
        </p:spPr>
        <p:txBody>
          <a:bodyPr wrap="square">
            <a:spAutoFit/>
          </a:bodyPr>
          <a:lstStyle/>
          <a:p>
            <a:pPr>
              <a:lnSpc>
                <a:spcPts val="3600"/>
              </a:lnSpc>
              <a:spcAft>
                <a:spcPts val="12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a:t>
            </a:r>
          </a:p>
          <a:p>
            <a:pPr marL="914400" lvl="1" indent="-457200">
              <a:lnSpc>
                <a:spcPts val="3600"/>
              </a:lnSpc>
              <a:spcAft>
                <a:spcPts val="1200"/>
              </a:spcAft>
              <a:buClr>
                <a:schemeClr val="tx2"/>
              </a:buClr>
              <a:buSzPct val="125000"/>
              <a:buFont typeface="Arial" charset="0"/>
              <a:buChar char="•"/>
              <a:defRPr/>
            </a:pPr>
            <a:r>
              <a:rPr lang="en-US" sz="2600" b="1" dirty="0">
                <a:solidFill>
                  <a:schemeClr val="tx1">
                    <a:lumMod val="75000"/>
                  </a:schemeClr>
                </a:solidFill>
                <a:latin typeface="Arial" charset="0"/>
                <a:ea typeface="Arial" charset="0"/>
                <a:cs typeface="Arial" charset="0"/>
              </a:rPr>
              <a:t>Sed Risus Nibh: </a:t>
            </a:r>
            <a:r>
              <a:rPr lang="en-US" sz="2600" dirty="0">
                <a:solidFill>
                  <a:schemeClr val="tx1">
                    <a:lumMod val="75000"/>
                  </a:schemeClr>
                </a:solidFill>
                <a:latin typeface="Arial" charset="0"/>
                <a:ea typeface="Arial" charset="0"/>
                <a:cs typeface="Arial" charset="0"/>
              </a:rPr>
              <a:t>CiIn nisl quam, aliquet sed nibh sitamet, faucibus placerat dui augue scelerisque. </a:t>
            </a:r>
          </a:p>
          <a:p>
            <a:pPr marL="914400" lvl="1" indent="-457200">
              <a:lnSpc>
                <a:spcPts val="3600"/>
              </a:lnSpc>
              <a:spcAft>
                <a:spcPts val="1200"/>
              </a:spcAft>
              <a:buClr>
                <a:schemeClr val="tx2"/>
              </a:buClr>
              <a:buSzPct val="125000"/>
              <a:buFont typeface="Arial" charset="0"/>
              <a:buChar char="•"/>
              <a:defRPr/>
            </a:pPr>
            <a:r>
              <a:rPr lang="en-US" sz="2600" b="1" dirty="0">
                <a:solidFill>
                  <a:schemeClr val="tx1">
                    <a:lumMod val="75000"/>
                  </a:schemeClr>
                </a:solidFill>
                <a:latin typeface="Arial" charset="0"/>
                <a:ea typeface="Arial" charset="0"/>
                <a:cs typeface="Arial" charset="0"/>
              </a:rPr>
              <a:t>Curabitur Accumsan Nulla</a:t>
            </a:r>
            <a:r>
              <a:rPr lang="en-US" sz="2600" b="1" dirty="0">
                <a:solidFill>
                  <a:schemeClr val="tx2"/>
                </a:solidFill>
                <a:latin typeface="Arial" charset="0"/>
                <a:ea typeface="Arial" charset="0"/>
                <a:cs typeface="Arial" charset="0"/>
              </a:rPr>
              <a:t>: </a:t>
            </a:r>
            <a:r>
              <a:rPr lang="en-US" sz="2600" dirty="0">
                <a:solidFill>
                  <a:schemeClr val="tx1">
                    <a:lumMod val="75000"/>
                  </a:schemeClr>
                </a:solidFill>
                <a:latin typeface="Arial" charset="0"/>
                <a:ea typeface="Arial" charset="0"/>
                <a:cs typeface="Arial" charset="0"/>
              </a:rPr>
              <a:t>Fusce quis augue urna scelerisque, luctus rum sed, ut dolor in </a:t>
            </a:r>
            <a:r>
              <a:rPr lang="en-US" sz="2600" dirty="0" err="1">
                <a:solidFill>
                  <a:schemeClr val="tx1">
                    <a:lumMod val="75000"/>
                  </a:schemeClr>
                </a:solidFill>
                <a:latin typeface="Arial" charset="0"/>
                <a:ea typeface="Arial" charset="0"/>
                <a:cs typeface="Arial" charset="0"/>
              </a:rPr>
              <a:t>pul</a:t>
            </a:r>
            <a:r>
              <a:rPr lang="en-US" sz="2600" dirty="0">
                <a:solidFill>
                  <a:schemeClr val="tx1">
                    <a:lumMod val="75000"/>
                  </a:schemeClr>
                </a:solidFill>
                <a:latin typeface="Arial" charset="0"/>
                <a:ea typeface="Arial" charset="0"/>
                <a:cs typeface="Arial" charset="0"/>
              </a:rPr>
              <a:t>.</a:t>
            </a:r>
          </a:p>
          <a:p>
            <a:pPr marL="914400" lvl="1" indent="-457200">
              <a:lnSpc>
                <a:spcPts val="3600"/>
              </a:lnSpc>
              <a:spcAft>
                <a:spcPts val="1200"/>
              </a:spcAft>
              <a:buClr>
                <a:schemeClr val="tx2"/>
              </a:buClr>
              <a:buSzPct val="125000"/>
              <a:buFont typeface="Arial" charset="0"/>
              <a:buChar char="•"/>
              <a:defRPr/>
            </a:pPr>
            <a:r>
              <a:rPr lang="en-US" sz="2600" dirty="0">
                <a:solidFill>
                  <a:schemeClr val="tx1">
                    <a:lumMod val="50000"/>
                  </a:schemeClr>
                </a:solidFill>
                <a:latin typeface="Arial" charset="0"/>
                <a:ea typeface="Arial" charset="0"/>
                <a:cs typeface="Arial" charset="0"/>
              </a:rPr>
              <a:t> </a:t>
            </a:r>
            <a:r>
              <a:rPr lang="en-US" sz="2600" b="1" dirty="0" err="1">
                <a:solidFill>
                  <a:schemeClr val="tx1">
                    <a:lumMod val="75000"/>
                  </a:schemeClr>
                </a:solidFill>
                <a:latin typeface="Arial" charset="0"/>
                <a:ea typeface="Arial" charset="0"/>
                <a:cs typeface="Arial" charset="0"/>
              </a:rPr>
              <a:t>Elemenum</a:t>
            </a:r>
            <a:r>
              <a:rPr lang="en-US" sz="2600" b="1" dirty="0">
                <a:solidFill>
                  <a:schemeClr val="tx1">
                    <a:lumMod val="75000"/>
                  </a:schemeClr>
                </a:solidFill>
                <a:latin typeface="Arial" charset="0"/>
                <a:ea typeface="Arial" charset="0"/>
                <a:cs typeface="Arial" charset="0"/>
              </a:rPr>
              <a:t> Orci Dignissim:</a:t>
            </a:r>
            <a:r>
              <a:rPr lang="en-US" sz="2600" dirty="0">
                <a:solidFill>
                  <a:schemeClr val="tx1">
                    <a:lumMod val="75000"/>
                  </a:schemeClr>
                </a:solidFill>
                <a:latin typeface="Arial" charset="0"/>
                <a:ea typeface="Arial" charset="0"/>
                <a:cs typeface="Arial" charset="0"/>
              </a:rPr>
              <a:t> Proin semper ultrices vel, ullamcorper.</a:t>
            </a:r>
          </a:p>
        </p:txBody>
      </p:sp>
      <p:sp>
        <p:nvSpPr>
          <p:cNvPr id="52" name="TextBox 51"/>
          <p:cNvSpPr txBox="1"/>
          <p:nvPr/>
        </p:nvSpPr>
        <p:spPr>
          <a:xfrm>
            <a:off x="858034" y="19803171"/>
            <a:ext cx="8073994" cy="461665"/>
          </a:xfrm>
          <a:prstGeom prst="rect">
            <a:avLst/>
          </a:prstGeom>
          <a:solidFill>
            <a:schemeClr val="bg1">
              <a:alpha val="42000"/>
            </a:schemeClr>
          </a:solidFill>
        </p:spPr>
        <p:txBody>
          <a:bodyPr wrap="square">
            <a:spAutoFit/>
          </a:bodyPr>
          <a:lstStyle/>
          <a:p>
            <a:pPr>
              <a:spcBef>
                <a:spcPts val="600"/>
              </a:spcBef>
              <a:buClr>
                <a:schemeClr val="tx2"/>
              </a:buClr>
              <a:defRPr/>
            </a:pPr>
            <a:r>
              <a:rPr lang="en-US" sz="2400" i="1" dirty="0">
                <a:solidFill>
                  <a:schemeClr val="tx1">
                    <a:lumMod val="75000"/>
                  </a:schemeClr>
                </a:solidFill>
                <a:latin typeface="Arial" charset="0"/>
                <a:ea typeface="Arial" charset="0"/>
                <a:cs typeface="Arial" charset="0"/>
              </a:rPr>
              <a:t>Mauris orci mi, varius id diam, egestas auctor enim. </a:t>
            </a:r>
          </a:p>
        </p:txBody>
      </p:sp>
      <p:pic>
        <p:nvPicPr>
          <p:cNvPr id="54" name="Picture 53" descr="The number 1 in a round circle elemen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0187" y="12805184"/>
            <a:ext cx="464970" cy="464970"/>
          </a:xfrm>
          <a:prstGeom prst="rect">
            <a:avLst/>
          </a:prstGeom>
        </p:spPr>
      </p:pic>
      <p:pic>
        <p:nvPicPr>
          <p:cNvPr id="55" name="Picture 54" descr="The number 2 in a round circle element.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40187" y="13552112"/>
            <a:ext cx="464970" cy="464970"/>
          </a:xfrm>
          <a:prstGeom prst="rect">
            <a:avLst/>
          </a:prstGeom>
        </p:spPr>
      </p:pic>
      <p:pic>
        <p:nvPicPr>
          <p:cNvPr id="56" name="Picture 55" descr="The number 3 in a round circle element.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40187" y="14270470"/>
            <a:ext cx="464970" cy="464970"/>
          </a:xfrm>
          <a:prstGeom prst="rect">
            <a:avLst/>
          </a:prstGeom>
        </p:spPr>
      </p:pic>
      <p:pic>
        <p:nvPicPr>
          <p:cNvPr id="57" name="Picture 56" descr="The number 4 in a round circle element.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40556" y="15009952"/>
            <a:ext cx="464233" cy="464233"/>
          </a:xfrm>
          <a:prstGeom prst="rect">
            <a:avLst/>
          </a:prstGeom>
        </p:spPr>
      </p:pic>
      <p:pic>
        <p:nvPicPr>
          <p:cNvPr id="58" name="Picture 57" descr="The number 5 in a round circle element. "/>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08635" y="12795368"/>
            <a:ext cx="464970" cy="464970"/>
          </a:xfrm>
          <a:prstGeom prst="rect">
            <a:avLst/>
          </a:prstGeom>
        </p:spPr>
      </p:pic>
      <p:pic>
        <p:nvPicPr>
          <p:cNvPr id="59" name="Picture 58" descr="The number 6 in a round circle element. "/>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08635" y="13561928"/>
            <a:ext cx="464970" cy="464970"/>
          </a:xfrm>
          <a:prstGeom prst="rect">
            <a:avLst/>
          </a:prstGeom>
        </p:spPr>
      </p:pic>
      <p:pic>
        <p:nvPicPr>
          <p:cNvPr id="60" name="Picture 59" descr="The number 7 in a round circle element.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08635" y="14270470"/>
            <a:ext cx="464970" cy="464970"/>
          </a:xfrm>
          <a:prstGeom prst="rect">
            <a:avLst/>
          </a:prstGeom>
        </p:spPr>
      </p:pic>
      <p:pic>
        <p:nvPicPr>
          <p:cNvPr id="61" name="Picture 60" descr="The number 0 in a round circle element. "/>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877083" y="13552112"/>
            <a:ext cx="464970" cy="464970"/>
          </a:xfrm>
          <a:prstGeom prst="rect">
            <a:avLst/>
          </a:prstGeom>
        </p:spPr>
      </p:pic>
      <p:pic>
        <p:nvPicPr>
          <p:cNvPr id="62" name="Picture 61" descr="The letter A in a round circl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083" y="14270470"/>
            <a:ext cx="464970" cy="464970"/>
          </a:xfrm>
          <a:prstGeom prst="rect">
            <a:avLst/>
          </a:prstGeom>
        </p:spPr>
      </p:pic>
      <p:pic>
        <p:nvPicPr>
          <p:cNvPr id="63" name="Picture 62" descr="The letter B in a round circle. "/>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876807" y="15009215"/>
            <a:ext cx="464970" cy="464970"/>
          </a:xfrm>
          <a:prstGeom prst="rect">
            <a:avLst/>
          </a:prstGeom>
        </p:spPr>
      </p:pic>
      <p:pic>
        <p:nvPicPr>
          <p:cNvPr id="64" name="Picture 63" descr="The letter C in a round circle. "/>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645531" y="12805184"/>
            <a:ext cx="464970" cy="464970"/>
          </a:xfrm>
          <a:prstGeom prst="rect">
            <a:avLst/>
          </a:prstGeom>
        </p:spPr>
      </p:pic>
      <p:pic>
        <p:nvPicPr>
          <p:cNvPr id="65" name="Picture 64" descr="The letter D in a round circle. "/>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45531" y="13552112"/>
            <a:ext cx="464970" cy="464970"/>
          </a:xfrm>
          <a:prstGeom prst="rect">
            <a:avLst/>
          </a:prstGeom>
        </p:spPr>
      </p:pic>
      <p:pic>
        <p:nvPicPr>
          <p:cNvPr id="66" name="Picture 65" descr="The letter E in a round circle. "/>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645531" y="14270470"/>
            <a:ext cx="464970" cy="464970"/>
          </a:xfrm>
          <a:prstGeom prst="rect">
            <a:avLst/>
          </a:prstGeom>
        </p:spPr>
      </p:pic>
      <p:pic>
        <p:nvPicPr>
          <p:cNvPr id="67" name="Picture 66" descr="The letter F in a round circle. "/>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645301" y="15009215"/>
            <a:ext cx="464970" cy="464970"/>
          </a:xfrm>
          <a:prstGeom prst="rect">
            <a:avLst/>
          </a:prstGeom>
        </p:spPr>
      </p:pic>
      <p:pic>
        <p:nvPicPr>
          <p:cNvPr id="68" name="Picture 67" descr="The letter G in a round circle. "/>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1413979" y="12805184"/>
            <a:ext cx="464970" cy="464970"/>
          </a:xfrm>
          <a:prstGeom prst="rect">
            <a:avLst/>
          </a:prstGeom>
        </p:spPr>
      </p:pic>
      <p:pic>
        <p:nvPicPr>
          <p:cNvPr id="69" name="Picture 68" descr="The letter H in a round circle. "/>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413979" y="13552112"/>
            <a:ext cx="464970" cy="464970"/>
          </a:xfrm>
          <a:prstGeom prst="rect">
            <a:avLst/>
          </a:prstGeom>
        </p:spPr>
      </p:pic>
      <p:pic>
        <p:nvPicPr>
          <p:cNvPr id="70" name="Picture 69" descr="The letter I in a round circle. "/>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413979" y="14270470"/>
            <a:ext cx="464970" cy="464970"/>
          </a:xfrm>
          <a:prstGeom prst="rect">
            <a:avLst/>
          </a:prstGeom>
        </p:spPr>
      </p:pic>
      <p:pic>
        <p:nvPicPr>
          <p:cNvPr id="71" name="Picture 70" descr="The letter J in a round circle. "/>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1413795" y="15009215"/>
            <a:ext cx="464970" cy="464970"/>
          </a:xfrm>
          <a:prstGeom prst="rect">
            <a:avLst/>
          </a:prstGeom>
        </p:spPr>
      </p:pic>
      <p:pic>
        <p:nvPicPr>
          <p:cNvPr id="72" name="Picture 71" descr="The letter K in a round circle. "/>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182427" y="12805184"/>
            <a:ext cx="464970" cy="464970"/>
          </a:xfrm>
          <a:prstGeom prst="rect">
            <a:avLst/>
          </a:prstGeom>
        </p:spPr>
      </p:pic>
      <p:pic>
        <p:nvPicPr>
          <p:cNvPr id="73" name="Picture 72" descr="The letter L in a round circle. "/>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2182427" y="13552112"/>
            <a:ext cx="464970" cy="464970"/>
          </a:xfrm>
          <a:prstGeom prst="rect">
            <a:avLst/>
          </a:prstGeom>
        </p:spPr>
      </p:pic>
      <p:pic>
        <p:nvPicPr>
          <p:cNvPr id="74" name="Picture 73" descr="The letter M in a round circle. "/>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2182427" y="14270470"/>
            <a:ext cx="464970" cy="464970"/>
          </a:xfrm>
          <a:prstGeom prst="rect">
            <a:avLst/>
          </a:prstGeom>
        </p:spPr>
      </p:pic>
      <p:pic>
        <p:nvPicPr>
          <p:cNvPr id="75" name="Picture 74" descr="The letter N in a round circle. "/>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182289" y="15009215"/>
            <a:ext cx="464970" cy="464970"/>
          </a:xfrm>
          <a:prstGeom prst="rect">
            <a:avLst/>
          </a:prstGeom>
        </p:spPr>
      </p:pic>
      <p:pic>
        <p:nvPicPr>
          <p:cNvPr id="76" name="Picture 75" descr="The letter O in a round circle. "/>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2950875" y="12805184"/>
            <a:ext cx="464970" cy="464970"/>
          </a:xfrm>
          <a:prstGeom prst="rect">
            <a:avLst/>
          </a:prstGeom>
        </p:spPr>
      </p:pic>
      <p:pic>
        <p:nvPicPr>
          <p:cNvPr id="77" name="Picture 76" descr="The letter P in a round circle. "/>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950875" y="13552112"/>
            <a:ext cx="464970" cy="464970"/>
          </a:xfrm>
          <a:prstGeom prst="rect">
            <a:avLst/>
          </a:prstGeom>
        </p:spPr>
      </p:pic>
      <p:pic>
        <p:nvPicPr>
          <p:cNvPr id="78" name="Picture 77" descr="The letter Q in a round circle. "/>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2950875" y="14270470"/>
            <a:ext cx="464970" cy="464970"/>
          </a:xfrm>
          <a:prstGeom prst="rect">
            <a:avLst/>
          </a:prstGeom>
        </p:spPr>
      </p:pic>
      <p:pic>
        <p:nvPicPr>
          <p:cNvPr id="79" name="Picture 78" descr="The letter R in a round circle. "/>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2950783" y="15009215"/>
            <a:ext cx="464970" cy="464970"/>
          </a:xfrm>
          <a:prstGeom prst="rect">
            <a:avLst/>
          </a:prstGeom>
        </p:spPr>
      </p:pic>
      <p:pic>
        <p:nvPicPr>
          <p:cNvPr id="80" name="Picture 79" descr="The letter S in a round circle. "/>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3719323" y="12805184"/>
            <a:ext cx="464970" cy="464970"/>
          </a:xfrm>
          <a:prstGeom prst="rect">
            <a:avLst/>
          </a:prstGeom>
        </p:spPr>
      </p:pic>
      <p:pic>
        <p:nvPicPr>
          <p:cNvPr id="81" name="Picture 80" descr="The letter T in a round circle. "/>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3719323" y="13552112"/>
            <a:ext cx="464970" cy="464970"/>
          </a:xfrm>
          <a:prstGeom prst="rect">
            <a:avLst/>
          </a:prstGeom>
        </p:spPr>
      </p:pic>
      <p:pic>
        <p:nvPicPr>
          <p:cNvPr id="82" name="Picture 81" descr="The letter U in a round circle. "/>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3719323" y="14270470"/>
            <a:ext cx="464970" cy="464970"/>
          </a:xfrm>
          <a:prstGeom prst="rect">
            <a:avLst/>
          </a:prstGeom>
        </p:spPr>
      </p:pic>
      <p:pic>
        <p:nvPicPr>
          <p:cNvPr id="83" name="Picture 82" descr="The letter V in a round circle. "/>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3719277" y="15009215"/>
            <a:ext cx="464970" cy="464970"/>
          </a:xfrm>
          <a:prstGeom prst="rect">
            <a:avLst/>
          </a:prstGeom>
        </p:spPr>
      </p:pic>
      <p:pic>
        <p:nvPicPr>
          <p:cNvPr id="84" name="Picture 83" descr="The letter W in a round circle. "/>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4487773" y="12805184"/>
            <a:ext cx="464970" cy="464970"/>
          </a:xfrm>
          <a:prstGeom prst="rect">
            <a:avLst/>
          </a:prstGeom>
        </p:spPr>
      </p:pic>
      <p:pic>
        <p:nvPicPr>
          <p:cNvPr id="85" name="Picture 84" descr="The letter X in a round circle. "/>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4487773" y="13552112"/>
            <a:ext cx="464970" cy="464970"/>
          </a:xfrm>
          <a:prstGeom prst="rect">
            <a:avLst/>
          </a:prstGeom>
        </p:spPr>
      </p:pic>
      <p:pic>
        <p:nvPicPr>
          <p:cNvPr id="86" name="Picture 85" descr="The letter Y in a round circle. "/>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4487773" y="14270470"/>
            <a:ext cx="464970" cy="464970"/>
          </a:xfrm>
          <a:prstGeom prst="rect">
            <a:avLst/>
          </a:prstGeom>
        </p:spPr>
      </p:pic>
      <p:pic>
        <p:nvPicPr>
          <p:cNvPr id="87" name="Picture 86" descr="The letter Z in a round circle. "/>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4487773" y="15009215"/>
            <a:ext cx="464970" cy="464970"/>
          </a:xfrm>
          <a:prstGeom prst="rect">
            <a:avLst/>
          </a:prstGeom>
        </p:spPr>
      </p:pic>
      <p:pic>
        <p:nvPicPr>
          <p:cNvPr id="88" name="Picture 87" descr="The number 8 in a round circle element. "/>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9108313" y="15009215"/>
            <a:ext cx="464970" cy="464970"/>
          </a:xfrm>
          <a:prstGeom prst="rect">
            <a:avLst/>
          </a:prstGeom>
        </p:spPr>
      </p:pic>
      <p:pic>
        <p:nvPicPr>
          <p:cNvPr id="89" name="Picture 88" descr="The number 9 in a round circle element. "/>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9877083" y="12805184"/>
            <a:ext cx="464970" cy="464970"/>
          </a:xfrm>
          <a:prstGeom prst="rect">
            <a:avLst/>
          </a:prstGeom>
        </p:spPr>
      </p:pic>
      <p:sp>
        <p:nvSpPr>
          <p:cNvPr id="92" name="TextBox 91"/>
          <p:cNvSpPr txBox="1"/>
          <p:nvPr/>
        </p:nvSpPr>
        <p:spPr>
          <a:xfrm>
            <a:off x="18987876" y="17638139"/>
            <a:ext cx="6460087" cy="461665"/>
          </a:xfrm>
          <a:prstGeom prst="rect">
            <a:avLst/>
          </a:prstGeom>
          <a:solidFill>
            <a:schemeClr val="bg1">
              <a:alpha val="42000"/>
            </a:schemeClr>
          </a:solidFill>
        </p:spPr>
        <p:txBody>
          <a:bodyPr wrap="square">
            <a:spAutoFit/>
          </a:bodyPr>
          <a:lstStyle/>
          <a:p>
            <a:pPr>
              <a:spcBef>
                <a:spcPts val="600"/>
              </a:spcBef>
              <a:buClr>
                <a:schemeClr val="tx2"/>
              </a:buClr>
              <a:defRPr/>
            </a:pPr>
            <a:r>
              <a:rPr lang="en-US" sz="2400" i="1" dirty="0">
                <a:solidFill>
                  <a:schemeClr val="tx1">
                    <a:lumMod val="75000"/>
                  </a:schemeClr>
                </a:solidFill>
                <a:latin typeface="Arial" charset="0"/>
                <a:ea typeface="Arial" charset="0"/>
                <a:cs typeface="Arial" charset="0"/>
              </a:rPr>
              <a:t>*Unamcorper efficitur sed in nulla. </a:t>
            </a:r>
          </a:p>
        </p:txBody>
      </p:sp>
      <p:sp>
        <p:nvSpPr>
          <p:cNvPr id="139" name="Picture Placeholder 2" descr="a photo placeholder image. "/>
          <p:cNvSpPr>
            <a:spLocks noGrp="1"/>
          </p:cNvSpPr>
          <p:nvPr>
            <p:ph type="pic" sz="quarter" idx="16"/>
          </p:nvPr>
        </p:nvSpPr>
        <p:spPr>
          <a:xfrm>
            <a:off x="825500" y="15190025"/>
            <a:ext cx="8367245" cy="4480724"/>
          </a:xfrm>
          <a:prstGeom prst="rect">
            <a:avLst/>
          </a:prstGeom>
          <a:solidFill>
            <a:schemeClr val="bg2">
              <a:lumMod val="85000"/>
            </a:schemeClr>
          </a:solidFill>
        </p:spPr>
      </p:sp>
      <p:sp>
        <p:nvSpPr>
          <p:cNvPr id="144" name="Freeform 143">
            <a:extLst>
              <a:ext uri="{C183D7F6-B498-43B3-948B-1728B52AA6E4}">
                <adec:decorative xmlns:adec="http://schemas.microsoft.com/office/drawing/2017/decorative" val="1"/>
              </a:ext>
            </a:extLst>
          </p:cNvPr>
          <p:cNvSpPr/>
          <p:nvPr/>
        </p:nvSpPr>
        <p:spPr>
          <a:xfrm>
            <a:off x="14709226" y="11583832"/>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91" name="Chart 4" descr="A sample round chart showing three sections."/>
          <p:cNvGraphicFramePr>
            <a:graphicFrameLocks/>
          </p:cNvGraphicFramePr>
          <p:nvPr>
            <p:extLst>
              <p:ext uri="{D42A27DB-BD31-4B8C-83A1-F6EECF244321}">
                <p14:modId xmlns:p14="http://schemas.microsoft.com/office/powerpoint/2010/main" val="875422218"/>
              </p:ext>
            </p:extLst>
          </p:nvPr>
        </p:nvGraphicFramePr>
        <p:xfrm>
          <a:off x="9632071" y="16352474"/>
          <a:ext cx="4632877" cy="4022399"/>
        </p:xfrm>
        <a:graphic>
          <a:graphicData uri="http://schemas.openxmlformats.org/drawingml/2006/chart">
            <c:chart xmlns:c="http://schemas.openxmlformats.org/drawingml/2006/chart" xmlns:r="http://schemas.openxmlformats.org/officeDocument/2006/relationships" r:id="rId41"/>
          </a:graphicData>
        </a:graphic>
      </p:graphicFrame>
      <p:pic>
        <p:nvPicPr>
          <p:cNvPr id="36" name="Picture 35" descr="The letter B in a round circle. "/>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92788" y="16282088"/>
            <a:ext cx="464970" cy="464970"/>
          </a:xfrm>
          <a:prstGeom prst="rect">
            <a:avLst/>
          </a:prstGeom>
        </p:spPr>
      </p:pic>
      <p:sp>
        <p:nvSpPr>
          <p:cNvPr id="95" name="Freeform 94">
            <a:extLst>
              <a:ext uri="{C183D7F6-B498-43B3-948B-1728B52AA6E4}">
                <adec:decorative xmlns:adec="http://schemas.microsoft.com/office/drawing/2017/decorative" val="1"/>
              </a:ext>
            </a:extLst>
          </p:cNvPr>
          <p:cNvSpPr/>
          <p:nvPr/>
        </p:nvSpPr>
        <p:spPr>
          <a:xfrm rot="10800000">
            <a:off x="17252362" y="13763917"/>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TextBox 64"/>
          <p:cNvSpPr txBox="1">
            <a:spLocks noChangeArrowheads="1"/>
          </p:cNvSpPr>
          <p:nvPr/>
        </p:nvSpPr>
        <p:spPr bwMode="auto">
          <a:xfrm>
            <a:off x="14951907" y="13979798"/>
            <a:ext cx="24156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2000" b="1" dirty="0">
                <a:solidFill>
                  <a:schemeClr val="accent3"/>
                </a:solidFill>
                <a:latin typeface="Arial" charset="0"/>
                <a:ea typeface="Arial" charset="0"/>
              </a:rPr>
              <a:t>Figure B: </a:t>
            </a:r>
            <a:r>
              <a:rPr lang="en-US" altLang="en-US" sz="2000" b="1" dirty="0" err="1">
                <a:solidFill>
                  <a:schemeClr val="accent3"/>
                </a:solidFill>
                <a:latin typeface="Arial" charset="0"/>
                <a:ea typeface="Arial" charset="0"/>
              </a:rPr>
              <a:t>neqinue</a:t>
            </a:r>
            <a:r>
              <a:rPr lang="en-US" altLang="en-US" sz="2000" b="1" dirty="0">
                <a:solidFill>
                  <a:schemeClr val="accent3"/>
                </a:solidFill>
                <a:latin typeface="Arial" charset="0"/>
                <a:ea typeface="Arial" charset="0"/>
              </a:rPr>
              <a:t> dignissim, and  </a:t>
            </a:r>
            <a:r>
              <a:rPr lang="en-US" altLang="en-US" sz="2000" b="1" dirty="0" err="1">
                <a:solidFill>
                  <a:schemeClr val="accent3"/>
                </a:solidFill>
                <a:latin typeface="Arial" charset="0"/>
                <a:ea typeface="Arial" charset="0"/>
              </a:rPr>
              <a:t>int</a:t>
            </a:r>
            <a:r>
              <a:rPr lang="en-US" altLang="en-US" sz="2000" b="1" dirty="0">
                <a:solidFill>
                  <a:schemeClr val="accent3"/>
                </a:solidFill>
                <a:latin typeface="Arial" charset="0"/>
                <a:ea typeface="Arial" charset="0"/>
              </a:rPr>
              <a:t> aliquet nisl </a:t>
            </a:r>
            <a:r>
              <a:rPr lang="en-US" altLang="en-US" sz="2000" b="1" dirty="0" err="1">
                <a:solidFill>
                  <a:schemeClr val="accent3"/>
                </a:solidFill>
                <a:latin typeface="Arial" charset="0"/>
                <a:ea typeface="Arial" charset="0"/>
              </a:rPr>
              <a:t>eumis</a:t>
            </a:r>
            <a:r>
              <a:rPr lang="en-US" altLang="en-US" sz="2000" b="1" dirty="0">
                <a:solidFill>
                  <a:schemeClr val="accent3"/>
                </a:solidFill>
                <a:latin typeface="Arial" charset="0"/>
                <a:ea typeface="Arial" charset="0"/>
              </a:rPr>
              <a:t>.</a:t>
            </a:r>
          </a:p>
        </p:txBody>
      </p:sp>
      <p:sp>
        <p:nvSpPr>
          <p:cNvPr id="97" name="Freeform 96">
            <a:extLst>
              <a:ext uri="{C183D7F6-B498-43B3-948B-1728B52AA6E4}">
                <adec:decorative xmlns:adec="http://schemas.microsoft.com/office/drawing/2017/decorative" val="1"/>
              </a:ext>
            </a:extLst>
          </p:cNvPr>
          <p:cNvSpPr/>
          <p:nvPr/>
        </p:nvSpPr>
        <p:spPr>
          <a:xfrm>
            <a:off x="14793994" y="13763917"/>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TextBox 64"/>
          <p:cNvSpPr txBox="1">
            <a:spLocks noChangeArrowheads="1"/>
          </p:cNvSpPr>
          <p:nvPr/>
        </p:nvSpPr>
        <p:spPr bwMode="auto">
          <a:xfrm>
            <a:off x="14955271" y="11834125"/>
            <a:ext cx="24156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2000" dirty="0">
                <a:solidFill>
                  <a:schemeClr val="bg1"/>
                </a:solidFill>
                <a:latin typeface="Arial" charset="0"/>
                <a:ea typeface="Arial" charset="0"/>
              </a:rPr>
              <a:t>Figure A: </a:t>
            </a:r>
            <a:r>
              <a:rPr lang="en-US" altLang="en-US" sz="2000" dirty="0" err="1">
                <a:solidFill>
                  <a:schemeClr val="bg1"/>
                </a:solidFill>
                <a:latin typeface="Arial" charset="0"/>
                <a:ea typeface="Arial" charset="0"/>
              </a:rPr>
              <a:t>neqinue</a:t>
            </a:r>
            <a:r>
              <a:rPr lang="en-US" altLang="en-US" sz="2000" dirty="0">
                <a:solidFill>
                  <a:schemeClr val="bg1"/>
                </a:solidFill>
                <a:latin typeface="Arial" charset="0"/>
                <a:ea typeface="Arial" charset="0"/>
              </a:rPr>
              <a:t> dignissim, and  </a:t>
            </a:r>
            <a:r>
              <a:rPr lang="en-US" altLang="en-US" sz="2000" dirty="0" err="1">
                <a:solidFill>
                  <a:schemeClr val="bg1"/>
                </a:solidFill>
                <a:latin typeface="Arial" charset="0"/>
                <a:ea typeface="Arial" charset="0"/>
              </a:rPr>
              <a:t>int</a:t>
            </a:r>
            <a:r>
              <a:rPr lang="en-US" altLang="en-US" sz="2000" dirty="0">
                <a:solidFill>
                  <a:schemeClr val="bg1"/>
                </a:solidFill>
                <a:latin typeface="Arial" charset="0"/>
                <a:ea typeface="Arial" charset="0"/>
              </a:rPr>
              <a:t> aliquet nisl et umis.</a:t>
            </a:r>
          </a:p>
        </p:txBody>
      </p:sp>
      <p:cxnSp>
        <p:nvCxnSpPr>
          <p:cNvPr id="99" name="Straight Connector 98">
            <a:extLst>
              <a:ext uri="{C183D7F6-B498-43B3-948B-1728B52AA6E4}">
                <adec:decorative xmlns:adec="http://schemas.microsoft.com/office/drawing/2017/decorative" val="1"/>
              </a:ext>
            </a:extLst>
          </p:cNvPr>
          <p:cNvCxnSpPr/>
          <p:nvPr/>
        </p:nvCxnSpPr>
        <p:spPr bwMode="auto">
          <a:xfrm flipV="1">
            <a:off x="28190047" y="11553848"/>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100" name="Straight Connector 99">
            <a:extLst>
              <a:ext uri="{C183D7F6-B498-43B3-948B-1728B52AA6E4}">
                <adec:decorative xmlns:adec="http://schemas.microsoft.com/office/drawing/2017/decorative" val="1"/>
              </a:ext>
            </a:extLst>
          </p:cNvPr>
          <p:cNvCxnSpPr/>
          <p:nvPr/>
        </p:nvCxnSpPr>
        <p:spPr bwMode="auto">
          <a:xfrm flipV="1">
            <a:off x="9899212" y="15871259"/>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101" name="Straight Connector 100">
            <a:extLst>
              <a:ext uri="{C183D7F6-B498-43B3-948B-1728B52AA6E4}">
                <adec:decorative xmlns:adec="http://schemas.microsoft.com/office/drawing/2017/decorative" val="1"/>
              </a:ext>
            </a:extLst>
          </p:cNvPr>
          <p:cNvCxnSpPr/>
          <p:nvPr/>
        </p:nvCxnSpPr>
        <p:spPr bwMode="auto">
          <a:xfrm flipV="1">
            <a:off x="834247" y="9242618"/>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102" name="Straight Connector 101">
            <a:extLst>
              <a:ext uri="{C183D7F6-B498-43B3-948B-1728B52AA6E4}">
                <adec:decorative xmlns:adec="http://schemas.microsoft.com/office/drawing/2017/decorative" val="1"/>
              </a:ext>
            </a:extLst>
          </p:cNvPr>
          <p:cNvCxnSpPr/>
          <p:nvPr/>
        </p:nvCxnSpPr>
        <p:spPr bwMode="auto">
          <a:xfrm flipV="1">
            <a:off x="28224773" y="15922059"/>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103" name="Straight Connector 102">
            <a:extLst>
              <a:ext uri="{C183D7F6-B498-43B3-948B-1728B52AA6E4}">
                <adec:decorative xmlns:adec="http://schemas.microsoft.com/office/drawing/2017/decorative" val="1"/>
              </a:ext>
            </a:extLst>
          </p:cNvPr>
          <p:cNvCxnSpPr/>
          <p:nvPr/>
        </p:nvCxnSpPr>
        <p:spPr bwMode="auto">
          <a:xfrm flipV="1">
            <a:off x="28181300" y="19389462"/>
            <a:ext cx="8449453"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105" name="Chart 4" descr="A sample round chart showing three sections."/>
          <p:cNvGraphicFramePr>
            <a:graphicFrameLocks/>
          </p:cNvGraphicFramePr>
          <p:nvPr>
            <p:extLst>
              <p:ext uri="{D42A27DB-BD31-4B8C-83A1-F6EECF244321}">
                <p14:modId xmlns:p14="http://schemas.microsoft.com/office/powerpoint/2010/main" val="2770448137"/>
              </p:ext>
            </p:extLst>
          </p:nvPr>
        </p:nvGraphicFramePr>
        <p:xfrm>
          <a:off x="14146107" y="16368974"/>
          <a:ext cx="4632877" cy="4022399"/>
        </p:xfrm>
        <a:graphic>
          <a:graphicData uri="http://schemas.openxmlformats.org/drawingml/2006/chart">
            <c:chart xmlns:c="http://schemas.openxmlformats.org/drawingml/2006/chart" xmlns:r="http://schemas.openxmlformats.org/officeDocument/2006/relationships" r:id="rId42"/>
          </a:graphicData>
        </a:graphic>
      </p:graphicFrame>
      <p:cxnSp>
        <p:nvCxnSpPr>
          <p:cNvPr id="106" name="Straight Connector 105">
            <a:extLst>
              <a:ext uri="{C183D7F6-B498-43B3-948B-1728B52AA6E4}">
                <adec:decorative xmlns:adec="http://schemas.microsoft.com/office/drawing/2017/decorative" val="1"/>
              </a:ext>
            </a:extLst>
          </p:cNvPr>
          <p:cNvCxnSpPr/>
          <p:nvPr/>
        </p:nvCxnSpPr>
        <p:spPr bwMode="auto">
          <a:xfrm flipV="1">
            <a:off x="9911060" y="10722996"/>
            <a:ext cx="8449453" cy="0"/>
          </a:xfrm>
          <a:prstGeom prst="line">
            <a:avLst/>
          </a:prstGeom>
          <a:noFill/>
          <a:ln w="25400" cap="flat" cmpd="sng" algn="ctr">
            <a:solidFill>
              <a:schemeClr val="tx1"/>
            </a:solidFill>
            <a:prstDash val="dash"/>
            <a:round/>
            <a:headEnd type="none" w="med" len="med"/>
            <a:tailEnd type="none" w="med" len="med"/>
          </a:ln>
          <a:effectLst/>
        </p:spPr>
      </p:cxnSp>
      <p:pic>
        <p:nvPicPr>
          <p:cNvPr id="37" name="Picture 36" descr="The letter C in a round circle. "/>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446235" y="16282088"/>
            <a:ext cx="464970" cy="464970"/>
          </a:xfrm>
          <a:prstGeom prst="rect">
            <a:avLst/>
          </a:prstGeom>
        </p:spPr>
      </p:pic>
      <p:sp>
        <p:nvSpPr>
          <p:cNvPr id="3" name="Title 2">
            <a:extLst>
              <a:ext uri="{FF2B5EF4-FFF2-40B4-BE49-F238E27FC236}">
                <a16:creationId xmlns:a16="http://schemas.microsoft.com/office/drawing/2014/main" id="{76B991AE-4783-4CA8-BEF0-7E5517938718}"/>
              </a:ext>
            </a:extLst>
          </p:cNvPr>
          <p:cNvSpPr>
            <a:spLocks noGrp="1"/>
          </p:cNvSpPr>
          <p:nvPr>
            <p:ph type="title" idx="4294967295"/>
          </p:nvPr>
        </p:nvSpPr>
        <p:spPr>
          <a:xfrm>
            <a:off x="37463413" y="976211"/>
            <a:ext cx="12893675" cy="2132076"/>
          </a:xfrm>
          <a:prstGeom prst="rect">
            <a:avLst/>
          </a:prstGeom>
        </p:spPr>
        <p:txBody>
          <a:bodyPr/>
          <a:lstStyle/>
          <a:p>
            <a:pPr rtl="0" eaLnBrk="1" latinLnBrk="0" hangingPunct="1"/>
            <a:r>
              <a:rPr lang="en-US" sz="4000" kern="1200" dirty="0">
                <a:solidFill>
                  <a:schemeClr val="accent6"/>
                </a:solidFill>
                <a:effectLst/>
                <a:latin typeface="Arial" panose="020B0604020202020204" pitchFamily="34" charset="0"/>
                <a:ea typeface="Arial" panose="020B0604020202020204" pitchFamily="34" charset="0"/>
                <a:cs typeface="+mn-cs"/>
              </a:rPr>
              <a:t>Digital Academic Research Poster (16:9)</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3602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4" descr="A sample round chart showing three sections."/>
          <p:cNvGraphicFramePr>
            <a:graphicFrameLocks/>
          </p:cNvGraphicFramePr>
          <p:nvPr>
            <p:extLst>
              <p:ext uri="{D42A27DB-BD31-4B8C-83A1-F6EECF244321}">
                <p14:modId xmlns:p14="http://schemas.microsoft.com/office/powerpoint/2010/main" val="1243664466"/>
              </p:ext>
            </p:extLst>
          </p:nvPr>
        </p:nvGraphicFramePr>
        <p:xfrm>
          <a:off x="9661759" y="11410961"/>
          <a:ext cx="4632877" cy="402239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847641" y="4875388"/>
            <a:ext cx="6460087" cy="707886"/>
          </a:xfrm>
          <a:prstGeom prst="rect">
            <a:avLst/>
          </a:prstGeom>
          <a:noFill/>
          <a:effectLst/>
        </p:spPr>
        <p:txBody>
          <a:bodyPr wrap="square">
            <a:spAutoFit/>
          </a:bodyPr>
          <a:lstStyle/>
          <a:p>
            <a:pPr>
              <a:defRPr/>
            </a:pPr>
            <a:r>
              <a:rPr lang="en-US" sz="4000" b="1" dirty="0">
                <a:solidFill>
                  <a:srgbClr val="005BBB"/>
                </a:solidFill>
              </a:rPr>
              <a:t>Introduction</a:t>
            </a:r>
          </a:p>
        </p:txBody>
      </p:sp>
      <p:sp>
        <p:nvSpPr>
          <p:cNvPr id="13" name="TextBox 12"/>
          <p:cNvSpPr txBox="1">
            <a:spLocks noChangeArrowheads="1"/>
          </p:cNvSpPr>
          <p:nvPr/>
        </p:nvSpPr>
        <p:spPr bwMode="auto">
          <a:xfrm>
            <a:off x="845328" y="5644227"/>
            <a:ext cx="8120711" cy="3323987"/>
          </a:xfrm>
          <a:prstGeom prst="rect">
            <a:avLst/>
          </a:prstGeom>
          <a:solidFill>
            <a:schemeClr val="bg1">
              <a:alpha val="50000"/>
            </a:scheme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nSpc>
                <a:spcPts val="4200"/>
              </a:lnSpc>
            </a:pPr>
            <a:r>
              <a:rPr lang="en-US" altLang="en-US" sz="3200" dirty="0">
                <a:solidFill>
                  <a:schemeClr val="tx1">
                    <a:lumMod val="75000"/>
                  </a:schemeClr>
                </a:solidFill>
                <a:latin typeface="Arial" charset="0"/>
                <a:ea typeface="Arial" charset="0"/>
              </a:rPr>
              <a:t>Mauris orci mi, varius id diam id, egestas auctor enim. Praesent ut massa nibh. Duis purus neque, facilisis cursus ultrices vel, ullamcorper ac augue. Donec semper lorem vitae urna pulvinar, in congue massa aliquet sed nibh sit amet, faucibus.</a:t>
            </a:r>
          </a:p>
        </p:txBody>
      </p:sp>
      <p:sp>
        <p:nvSpPr>
          <p:cNvPr id="14" name="TextBox 13"/>
          <p:cNvSpPr txBox="1"/>
          <p:nvPr/>
        </p:nvSpPr>
        <p:spPr>
          <a:xfrm>
            <a:off x="843743" y="9493419"/>
            <a:ext cx="6460087" cy="707886"/>
          </a:xfrm>
          <a:prstGeom prst="rect">
            <a:avLst/>
          </a:prstGeom>
          <a:noFill/>
          <a:effectLst/>
        </p:spPr>
        <p:txBody>
          <a:bodyPr wrap="square">
            <a:spAutoFit/>
          </a:bodyPr>
          <a:lstStyle/>
          <a:p>
            <a:pPr>
              <a:defRPr/>
            </a:pPr>
            <a:r>
              <a:rPr lang="en-US" sz="4000" b="1" dirty="0">
                <a:solidFill>
                  <a:srgbClr val="005BBB"/>
                </a:solidFill>
              </a:rPr>
              <a:t>Methods</a:t>
            </a:r>
          </a:p>
        </p:txBody>
      </p:sp>
      <p:sp>
        <p:nvSpPr>
          <p:cNvPr id="15" name="TextBox 14"/>
          <p:cNvSpPr txBox="1"/>
          <p:nvPr/>
        </p:nvSpPr>
        <p:spPr>
          <a:xfrm>
            <a:off x="837440" y="10230401"/>
            <a:ext cx="7723933" cy="4660250"/>
          </a:xfrm>
          <a:prstGeom prst="rect">
            <a:avLst/>
          </a:prstGeom>
          <a:solidFill>
            <a:schemeClr val="bg1">
              <a:alpha val="63000"/>
            </a:schemeClr>
          </a:solidFill>
          <a:effectLst/>
        </p:spPr>
        <p:txBody>
          <a:bodyPr wrap="square">
            <a:spAutoFit/>
          </a:bodyPr>
          <a:lstStyle/>
          <a:p>
            <a:pPr>
              <a:lnSpc>
                <a:spcPts val="3600"/>
              </a:lnSpc>
              <a:spcAft>
                <a:spcPts val="10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a:t>
            </a:r>
            <a:r>
              <a:rPr lang="en-US" sz="2600" dirty="0" err="1">
                <a:solidFill>
                  <a:schemeClr val="tx1">
                    <a:lumMod val="75000"/>
                  </a:schemeClr>
                </a:solidFill>
                <a:latin typeface="Arial" charset="0"/>
                <a:ea typeface="Arial" charset="0"/>
                <a:cs typeface="Arial" charset="0"/>
              </a:rPr>
              <a:t>vamcorper</a:t>
            </a:r>
            <a:r>
              <a:rPr lang="en-US" sz="2600" dirty="0">
                <a:solidFill>
                  <a:schemeClr val="tx1">
                    <a:lumMod val="75000"/>
                  </a:schemeClr>
                </a:solidFill>
                <a:latin typeface="Arial" charset="0"/>
                <a:ea typeface="Arial" charset="0"/>
                <a:cs typeface="Arial" charset="0"/>
              </a:rPr>
              <a:t> ac augue. Donec semper lorem vitae urna:</a:t>
            </a:r>
          </a:p>
          <a:p>
            <a:pPr>
              <a:spcBef>
                <a:spcPts val="1200"/>
              </a:spcBef>
              <a:spcAft>
                <a:spcPts val="800"/>
              </a:spcAft>
              <a:defRPr/>
            </a:pPr>
            <a:r>
              <a:rPr lang="en-US" sz="2600" b="1" dirty="0">
                <a:solidFill>
                  <a:schemeClr val="tx2"/>
                </a:solidFill>
                <a:latin typeface="Arial" charset="0"/>
                <a:ea typeface="Arial" charset="0"/>
                <a:cs typeface="Arial" charset="0"/>
              </a:rPr>
              <a:t>MAURIS ORCI VARIUS ID DIAM</a:t>
            </a:r>
            <a:endParaRPr lang="en-US" sz="2600" dirty="0">
              <a:latin typeface="Arial" charset="0"/>
              <a:ea typeface="Arial" charset="0"/>
              <a:cs typeface="Arial" charset="0"/>
            </a:endParaRPr>
          </a:p>
          <a:p>
            <a:pPr marL="914400" lvl="1" indent="-457200">
              <a:lnSpc>
                <a:spcPts val="3600"/>
              </a:lnSpc>
              <a:spcAft>
                <a:spcPts val="700"/>
              </a:spcAft>
              <a:buClr>
                <a:schemeClr val="tx2"/>
              </a:buClr>
              <a:buSzPct val="125000"/>
              <a:buFont typeface="Arial" charset="0"/>
              <a:buChar char="•"/>
              <a:defRPr/>
            </a:pPr>
            <a:r>
              <a:rPr lang="en-US" sz="2600" dirty="0">
                <a:solidFill>
                  <a:schemeClr val="tx1">
                    <a:lumMod val="75000"/>
                  </a:schemeClr>
                </a:solidFill>
                <a:latin typeface="Arial" charset="0"/>
                <a:ea typeface="Arial" charset="0"/>
                <a:cs typeface="Arial" charset="0"/>
              </a:rPr>
              <a:t>Sed in risus nibh. In nisl quam, aliquet sed nibh sitamet, faucibus placerat dui. </a:t>
            </a:r>
          </a:p>
          <a:p>
            <a:pPr marL="914400" lvl="1" indent="-457200">
              <a:lnSpc>
                <a:spcPts val="3600"/>
              </a:lnSpc>
              <a:spcAft>
                <a:spcPts val="700"/>
              </a:spcAft>
              <a:buClr>
                <a:schemeClr val="tx2"/>
              </a:buClr>
              <a:buSzPct val="125000"/>
              <a:buFont typeface="Arial" charset="0"/>
              <a:buChar char="•"/>
              <a:defRPr/>
            </a:pPr>
            <a:r>
              <a:rPr lang="en-US" sz="2600" dirty="0">
                <a:solidFill>
                  <a:schemeClr val="tx1">
                    <a:lumMod val="75000"/>
                  </a:schemeClr>
                </a:solidFill>
                <a:latin typeface="Arial" charset="0"/>
                <a:ea typeface="Arial" charset="0"/>
                <a:cs typeface="Arial" charset="0"/>
              </a:rPr>
              <a:t>Fusce quis augue scelerisque, luctus rum sed, ut in pulvinar urna in eros posuere.</a:t>
            </a:r>
          </a:p>
        </p:txBody>
      </p:sp>
      <p:sp>
        <p:nvSpPr>
          <p:cNvPr id="16" name="TextBox 15"/>
          <p:cNvSpPr txBox="1"/>
          <p:nvPr/>
        </p:nvSpPr>
        <p:spPr>
          <a:xfrm>
            <a:off x="9917911" y="4877192"/>
            <a:ext cx="6460087" cy="707886"/>
          </a:xfrm>
          <a:prstGeom prst="rect">
            <a:avLst/>
          </a:prstGeom>
          <a:noFill/>
          <a:effectLst/>
        </p:spPr>
        <p:txBody>
          <a:bodyPr wrap="square">
            <a:spAutoFit/>
          </a:bodyPr>
          <a:lstStyle/>
          <a:p>
            <a:pPr>
              <a:defRPr/>
            </a:pPr>
            <a:r>
              <a:rPr lang="en-US" sz="4000" b="1" dirty="0">
                <a:solidFill>
                  <a:srgbClr val="005BBB"/>
                </a:solidFill>
              </a:rPr>
              <a:t>Data Analysis </a:t>
            </a:r>
          </a:p>
        </p:txBody>
      </p:sp>
      <p:graphicFrame>
        <p:nvGraphicFramePr>
          <p:cNvPr id="17" name="Chart Placeholder 14" descr="a chart showing four categories"/>
          <p:cNvGraphicFramePr>
            <a:graphicFrameLocks/>
          </p:cNvGraphicFramePr>
          <p:nvPr>
            <p:extLst>
              <p:ext uri="{D42A27DB-BD31-4B8C-83A1-F6EECF244321}">
                <p14:modId xmlns:p14="http://schemas.microsoft.com/office/powerpoint/2010/main" val="1658714318"/>
              </p:ext>
            </p:extLst>
          </p:nvPr>
        </p:nvGraphicFramePr>
        <p:xfrm>
          <a:off x="18939072" y="4842892"/>
          <a:ext cx="8550363" cy="554747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C183D7F6-B498-43B3-948B-1728B52AA6E4}">
                <adec:decorative xmlns:adec="http://schemas.microsoft.com/office/drawing/2017/decorative" val="1"/>
              </a:ext>
            </a:extLst>
          </p:cNvPr>
          <p:cNvSpPr/>
          <p:nvPr/>
        </p:nvSpPr>
        <p:spPr>
          <a:xfrm>
            <a:off x="14471259" y="11386605"/>
            <a:ext cx="3318429" cy="2013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Freeform 18">
            <a:extLst>
              <a:ext uri="{C183D7F6-B498-43B3-948B-1728B52AA6E4}">
                <adec:decorative xmlns:adec="http://schemas.microsoft.com/office/drawing/2017/decorative" val="1"/>
              </a:ext>
            </a:extLst>
          </p:cNvPr>
          <p:cNvSpPr/>
          <p:nvPr/>
        </p:nvSpPr>
        <p:spPr>
          <a:xfrm rot="10800000">
            <a:off x="17167594" y="11583832"/>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Arc 19" descr="an arc elements pointing left"/>
          <p:cNvSpPr/>
          <p:nvPr/>
        </p:nvSpPr>
        <p:spPr>
          <a:xfrm rot="16200000">
            <a:off x="12651988" y="12207323"/>
            <a:ext cx="1737661" cy="1721040"/>
          </a:xfrm>
          <a:prstGeom prst="arc">
            <a:avLst>
              <a:gd name="adj1" fmla="val 16200000"/>
              <a:gd name="adj2" fmla="val 3291054"/>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2053963518"/>
              </p:ext>
            </p:extLst>
          </p:nvPr>
        </p:nvGraphicFramePr>
        <p:xfrm>
          <a:off x="19075997" y="14146354"/>
          <a:ext cx="8413438" cy="3359286"/>
        </p:xfrm>
        <a:graphic>
          <a:graphicData uri="http://schemas.openxmlformats.org/drawingml/2006/table">
            <a:tbl>
              <a:tblPr firstRow="1" bandRow="1">
                <a:tableStyleId>{6E25E649-3F16-4E02-A733-19D2CDBF48F0}</a:tableStyleId>
              </a:tblPr>
              <a:tblGrid>
                <a:gridCol w="1964167">
                  <a:extLst>
                    <a:ext uri="{9D8B030D-6E8A-4147-A177-3AD203B41FA5}">
                      <a16:colId xmlns:a16="http://schemas.microsoft.com/office/drawing/2014/main" val="20000"/>
                    </a:ext>
                  </a:extLst>
                </a:gridCol>
                <a:gridCol w="2196155">
                  <a:extLst>
                    <a:ext uri="{9D8B030D-6E8A-4147-A177-3AD203B41FA5}">
                      <a16:colId xmlns:a16="http://schemas.microsoft.com/office/drawing/2014/main" val="20001"/>
                    </a:ext>
                  </a:extLst>
                </a:gridCol>
                <a:gridCol w="1948700">
                  <a:extLst>
                    <a:ext uri="{9D8B030D-6E8A-4147-A177-3AD203B41FA5}">
                      <a16:colId xmlns:a16="http://schemas.microsoft.com/office/drawing/2014/main" val="20002"/>
                    </a:ext>
                  </a:extLst>
                </a:gridCol>
                <a:gridCol w="2304416">
                  <a:extLst>
                    <a:ext uri="{9D8B030D-6E8A-4147-A177-3AD203B41FA5}">
                      <a16:colId xmlns:a16="http://schemas.microsoft.com/office/drawing/2014/main" val="20003"/>
                    </a:ext>
                  </a:extLst>
                </a:gridCol>
              </a:tblGrid>
              <a:tr h="686873">
                <a:tc gridSpan="4">
                  <a:txBody>
                    <a:bodyPr/>
                    <a:lstStyle/>
                    <a:p>
                      <a:pPr algn="ctr"/>
                      <a:r>
                        <a:rPr lang="en-US" sz="2800" dirty="0">
                          <a:ln>
                            <a:noFill/>
                            <a:prstDash val="dash"/>
                          </a:ln>
                        </a:rPr>
                        <a:t>Chart Title</a:t>
                      </a:r>
                      <a:endParaRPr lang="en-US" sz="28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39540">
                <a:tc>
                  <a:txBody>
                    <a:bodyPr/>
                    <a:lstStyle/>
                    <a:p>
                      <a:pPr algn="ctr"/>
                      <a:r>
                        <a:rPr lang="en-US" sz="2400" cap="none" spc="0" dirty="0">
                          <a:ln>
                            <a:noFill/>
                          </a:ln>
                          <a:effectLst/>
                        </a:rPr>
                        <a:t>8.01</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400" cap="none" spc="0" dirty="0">
                          <a:ln>
                            <a:noFill/>
                          </a:ln>
                          <a:effectLst/>
                        </a:rPr>
                        <a:t>7.99</a:t>
                      </a:r>
                      <a:endParaRPr lang="en-US" sz="2400" b="0" cap="none" spc="0" dirty="0">
                        <a:ln>
                          <a:noFill/>
                        </a:ln>
                        <a:solidFill>
                          <a:schemeClr val="tx1"/>
                        </a:solidFill>
                        <a:effectLst/>
                      </a:endParaRPr>
                    </a:p>
                  </a:txBody>
                  <a:tcPr marL="60094" marR="60094" marT="30047" marB="30047">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5.77</a:t>
                      </a:r>
                      <a:endParaRPr lang="en-US" sz="2400" b="0" cap="none" spc="0" dirty="0">
                        <a:ln>
                          <a:noFill/>
                        </a:ln>
                        <a:solidFill>
                          <a:schemeClr val="tx1"/>
                        </a:solidFill>
                        <a:effectLst/>
                      </a:endParaRPr>
                    </a:p>
                  </a:txBody>
                  <a:tcPr marL="60094" marR="60094" marT="30047" marB="30047">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6.44</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65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4.50</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9.55</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1.12</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3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6.15</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8.00</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6.18</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5.65</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216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8.21</a:t>
                      </a:r>
                      <a:endParaRPr lang="en-US" sz="2400" b="0" cap="none" spc="0" dirty="0">
                        <a:ln>
                          <a:noFill/>
                        </a:ln>
                        <a:solidFill>
                          <a:schemeClr val="tx1"/>
                        </a:solidFill>
                        <a:effectLst/>
                      </a:endParaRPr>
                    </a:p>
                  </a:txBody>
                  <a:tcPr marL="60094" marR="60094" marT="30047" marB="30047">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2.16</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marL="60094" marR="60094" marT="30047" marB="30047">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7.17</a:t>
                      </a:r>
                      <a:endParaRPr lang="en-US" sz="2400" b="0" cap="none" spc="0" dirty="0">
                        <a:ln>
                          <a:noFill/>
                        </a:ln>
                        <a:solidFill>
                          <a:schemeClr val="tx1"/>
                        </a:solidFill>
                        <a:effectLst/>
                      </a:endParaRPr>
                    </a:p>
                  </a:txBody>
                  <a:tcPr marL="60094" marR="60094" marT="30047" marB="3004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216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3.00</a:t>
                      </a:r>
                    </a:p>
                  </a:txBody>
                  <a:tcPr marL="60094" marR="60094" marT="30047" marB="30047">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9.70</a:t>
                      </a:r>
                    </a:p>
                  </a:txBody>
                  <a:tcPr marL="60094" marR="60094" marT="30047" marB="30047">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10.50</a:t>
                      </a:r>
                    </a:p>
                  </a:txBody>
                  <a:tcPr marL="60094" marR="60094" marT="30047" marB="30047">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4.45</a:t>
                      </a:r>
                    </a:p>
                  </a:txBody>
                  <a:tcPr marL="60094" marR="60094" marT="30047" marB="30047">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2" name="TextBox 21"/>
          <p:cNvSpPr txBox="1"/>
          <p:nvPr/>
        </p:nvSpPr>
        <p:spPr>
          <a:xfrm>
            <a:off x="9874877" y="5630982"/>
            <a:ext cx="8521821" cy="4708981"/>
          </a:xfrm>
          <a:prstGeom prst="rect">
            <a:avLst/>
          </a:prstGeom>
          <a:solidFill>
            <a:schemeClr val="bg1">
              <a:alpha val="63000"/>
            </a:schemeClr>
          </a:solidFill>
          <a:effectLst/>
        </p:spPr>
        <p:txBody>
          <a:bodyPr wrap="square">
            <a:spAutoFit/>
          </a:bodyPr>
          <a:lstStyle/>
          <a:p>
            <a:pPr>
              <a:lnSpc>
                <a:spcPts val="3600"/>
              </a:lnSpc>
              <a:spcAft>
                <a:spcPts val="12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vel, [</a:t>
            </a:r>
            <a:r>
              <a:rPr lang="en-US" sz="2600" dirty="0">
                <a:solidFill>
                  <a:schemeClr val="tx2"/>
                </a:solidFill>
                <a:latin typeface="Arial" charset="0"/>
                <a:ea typeface="Arial" charset="0"/>
                <a:cs typeface="Arial" charset="0"/>
              </a:rPr>
              <a:t>See Figure A</a:t>
            </a:r>
            <a:r>
              <a:rPr lang="en-US" sz="2600" dirty="0">
                <a:solidFill>
                  <a:schemeClr val="tx1">
                    <a:lumMod val="75000"/>
                  </a:schemeClr>
                </a:solidFill>
                <a:latin typeface="Arial" charset="0"/>
                <a:ea typeface="Arial" charset="0"/>
                <a:cs typeface="Arial" charset="0"/>
              </a:rPr>
              <a:t>] massa tristique:</a:t>
            </a:r>
          </a:p>
          <a:p>
            <a:pPr marL="971550" lvl="1" indent="-514350">
              <a:lnSpc>
                <a:spcPts val="3600"/>
              </a:lnSpc>
              <a:spcAft>
                <a:spcPts val="1200"/>
              </a:spcAft>
              <a:buClr>
                <a:schemeClr val="tx2"/>
              </a:buClr>
              <a:buSzPct val="100000"/>
              <a:buFont typeface="+mj-lt"/>
              <a:buAutoNum type="alphaUcPeriod"/>
              <a:defRPr/>
            </a:pPr>
            <a:r>
              <a:rPr lang="en-US" sz="2600" dirty="0">
                <a:solidFill>
                  <a:schemeClr val="tx1">
                    <a:lumMod val="75000"/>
                  </a:schemeClr>
                </a:solidFill>
                <a:latin typeface="Arial" charset="0"/>
                <a:ea typeface="Arial" charset="0"/>
                <a:cs typeface="Arial" charset="0"/>
              </a:rPr>
              <a:t>Sed in risus nibh. In nisl quam, aliquet sed nibh sitamet, faucibus placerat dui.</a:t>
            </a:r>
          </a:p>
          <a:p>
            <a:pPr marL="971550" lvl="1" indent="-514350">
              <a:lnSpc>
                <a:spcPts val="3600"/>
              </a:lnSpc>
              <a:spcAft>
                <a:spcPts val="1200"/>
              </a:spcAft>
              <a:buClr>
                <a:schemeClr val="tx2"/>
              </a:buClr>
              <a:buSzPct val="100000"/>
              <a:buFont typeface="+mj-lt"/>
              <a:buAutoNum type="alphaUcPeriod"/>
              <a:defRPr/>
            </a:pPr>
            <a:r>
              <a:rPr lang="en-US" sz="2600" dirty="0">
                <a:solidFill>
                  <a:schemeClr val="tx1">
                    <a:lumMod val="75000"/>
                  </a:schemeClr>
                </a:solidFill>
                <a:latin typeface="Arial" charset="0"/>
                <a:ea typeface="Arial" charset="0"/>
                <a:cs typeface="Arial" charset="0"/>
              </a:rPr>
              <a:t>Fusce quis augue scelerisque, luctus rum sed, ut dolor. pulvinar urna in eros posuere. </a:t>
            </a:r>
          </a:p>
          <a:p>
            <a:pPr marL="971550" lvl="1" indent="-514350">
              <a:lnSpc>
                <a:spcPts val="3600"/>
              </a:lnSpc>
              <a:buClr>
                <a:schemeClr val="tx2"/>
              </a:buClr>
              <a:buSzPct val="100000"/>
              <a:buFont typeface="+mj-lt"/>
              <a:buAutoNum type="alphaUcPeriod"/>
              <a:defRPr/>
            </a:pPr>
            <a:r>
              <a:rPr lang="en-US" sz="2600" dirty="0">
                <a:solidFill>
                  <a:schemeClr val="tx1">
                    <a:lumMod val="75000"/>
                  </a:schemeClr>
                </a:solidFill>
                <a:latin typeface="Arial" charset="0"/>
                <a:ea typeface="Arial" charset="0"/>
                <a:cs typeface="Arial" charset="0"/>
              </a:rPr>
              <a:t>in elementum orci dignissim. Proin semper ipsum finibus quam tempor, vitae consectetur.</a:t>
            </a:r>
          </a:p>
        </p:txBody>
      </p:sp>
      <p:sp>
        <p:nvSpPr>
          <p:cNvPr id="23" name="TextBox 22"/>
          <p:cNvSpPr txBox="1"/>
          <p:nvPr/>
        </p:nvSpPr>
        <p:spPr>
          <a:xfrm>
            <a:off x="19074598" y="11078306"/>
            <a:ext cx="6402410" cy="707886"/>
          </a:xfrm>
          <a:prstGeom prst="rect">
            <a:avLst/>
          </a:prstGeom>
          <a:noFill/>
        </p:spPr>
        <p:txBody>
          <a:bodyPr wrap="square">
            <a:spAutoFit/>
          </a:bodyPr>
          <a:lstStyle/>
          <a:p>
            <a:pPr>
              <a:defRPr/>
            </a:pPr>
            <a:r>
              <a:rPr lang="en-US" sz="4000" b="1" dirty="0">
                <a:solidFill>
                  <a:srgbClr val="005BBB"/>
                </a:solidFill>
              </a:rPr>
              <a:t>Results</a:t>
            </a:r>
          </a:p>
        </p:txBody>
      </p:sp>
      <p:sp>
        <p:nvSpPr>
          <p:cNvPr id="24" name="TextBox 23"/>
          <p:cNvSpPr txBox="1"/>
          <p:nvPr/>
        </p:nvSpPr>
        <p:spPr>
          <a:xfrm>
            <a:off x="28204548" y="4842892"/>
            <a:ext cx="6460087" cy="707886"/>
          </a:xfrm>
          <a:prstGeom prst="rect">
            <a:avLst/>
          </a:prstGeom>
          <a:noFill/>
          <a:effectLst/>
        </p:spPr>
        <p:txBody>
          <a:bodyPr wrap="square">
            <a:spAutoFit/>
          </a:bodyPr>
          <a:lstStyle/>
          <a:p>
            <a:pPr>
              <a:defRPr/>
            </a:pPr>
            <a:r>
              <a:rPr lang="en-US" sz="4000" b="1" dirty="0">
                <a:solidFill>
                  <a:srgbClr val="005BBB"/>
                </a:solidFill>
              </a:rPr>
              <a:t>Conclusion</a:t>
            </a:r>
          </a:p>
        </p:txBody>
      </p:sp>
      <p:sp>
        <p:nvSpPr>
          <p:cNvPr id="25" name="TextBox 24"/>
          <p:cNvSpPr txBox="1"/>
          <p:nvPr/>
        </p:nvSpPr>
        <p:spPr>
          <a:xfrm>
            <a:off x="28190907" y="16248522"/>
            <a:ext cx="6450192" cy="707886"/>
          </a:xfrm>
          <a:prstGeom prst="rect">
            <a:avLst/>
          </a:prstGeom>
          <a:noFill/>
          <a:effectLst/>
        </p:spPr>
        <p:txBody>
          <a:bodyPr wrap="square">
            <a:spAutoFit/>
          </a:bodyPr>
          <a:lstStyle/>
          <a:p>
            <a:pPr>
              <a:defRPr/>
            </a:pPr>
            <a:r>
              <a:rPr lang="en-US" sz="4000" b="1" dirty="0">
                <a:solidFill>
                  <a:srgbClr val="005BBB"/>
                </a:solidFill>
              </a:rPr>
              <a:t>References</a:t>
            </a:r>
          </a:p>
        </p:txBody>
      </p:sp>
      <p:sp>
        <p:nvSpPr>
          <p:cNvPr id="26" name="TextBox 25"/>
          <p:cNvSpPr txBox="1"/>
          <p:nvPr/>
        </p:nvSpPr>
        <p:spPr>
          <a:xfrm>
            <a:off x="28224773" y="17002632"/>
            <a:ext cx="7797882" cy="2041585"/>
          </a:xfrm>
          <a:prstGeom prst="rect">
            <a:avLst/>
          </a:prstGeom>
          <a:solidFill>
            <a:schemeClr val="bg1">
              <a:alpha val="41000"/>
            </a:schemeClr>
          </a:solidFill>
          <a:effectLst/>
        </p:spPr>
        <p:txBody>
          <a:bodyPr wrap="square">
            <a:spAutoFit/>
          </a:bodyPr>
          <a:lstStyle/>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Phasellus nec lectus bibendum, posuere nibh id </a:t>
            </a:r>
          </a:p>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Mauris orci mi, varius id diam id, egestas auctor enim</a:t>
            </a:r>
          </a:p>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Duis vitae tincidunt tortor, vitae sollicitudin magna</a:t>
            </a:r>
          </a:p>
          <a:p>
            <a:pPr>
              <a:lnSpc>
                <a:spcPts val="3800"/>
              </a:lnSpc>
              <a:buClr>
                <a:schemeClr val="tx2"/>
              </a:buClr>
              <a:buFont typeface="+mj-lt"/>
              <a:buAutoNum type="arabicPeriod"/>
              <a:defRPr/>
            </a:pPr>
            <a:r>
              <a:rPr lang="en-US" sz="2400" dirty="0">
                <a:solidFill>
                  <a:schemeClr val="tx1">
                    <a:lumMod val="75000"/>
                  </a:schemeClr>
                </a:solidFill>
                <a:latin typeface="Arial" charset="0"/>
                <a:ea typeface="Arial" charset="0"/>
                <a:cs typeface="Arial" charset="0"/>
              </a:rPr>
              <a:t>  Aenean et est sem. Phasellus nec lectus bibendum </a:t>
            </a:r>
          </a:p>
        </p:txBody>
      </p:sp>
      <p:sp>
        <p:nvSpPr>
          <p:cNvPr id="27" name="TextBox 26"/>
          <p:cNvSpPr txBox="1"/>
          <p:nvPr/>
        </p:nvSpPr>
        <p:spPr>
          <a:xfrm>
            <a:off x="28229861" y="19747087"/>
            <a:ext cx="6460087" cy="523220"/>
          </a:xfrm>
          <a:prstGeom prst="rect">
            <a:avLst/>
          </a:prstGeom>
          <a:noFill/>
        </p:spPr>
        <p:txBody>
          <a:bodyPr wrap="square">
            <a:spAutoFit/>
          </a:bodyPr>
          <a:lstStyle/>
          <a:p>
            <a:pPr>
              <a:defRPr/>
            </a:pPr>
            <a:r>
              <a:rPr lang="en-US" sz="2800" b="1" dirty="0">
                <a:solidFill>
                  <a:srgbClr val="005BBB"/>
                </a:solidFill>
              </a:rPr>
              <a:t>www.buffalo.edu</a:t>
            </a:r>
          </a:p>
        </p:txBody>
      </p:sp>
      <p:pic>
        <p:nvPicPr>
          <p:cNvPr id="28" name="Picture 27" descr="The letter A in a circl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300" y="11199764"/>
            <a:ext cx="464970" cy="464970"/>
          </a:xfrm>
          <a:prstGeom prst="rect">
            <a:avLst/>
          </a:prstGeom>
        </p:spPr>
      </p:pic>
      <p:cxnSp>
        <p:nvCxnSpPr>
          <p:cNvPr id="29" name="Straight Connector 28">
            <a:extLst>
              <a:ext uri="{C183D7F6-B498-43B3-948B-1728B52AA6E4}">
                <adec:decorative xmlns:adec="http://schemas.microsoft.com/office/drawing/2017/decorative" val="1"/>
              </a:ext>
            </a:extLst>
          </p:cNvPr>
          <p:cNvCxnSpPr/>
          <p:nvPr/>
        </p:nvCxnSpPr>
        <p:spPr bwMode="auto">
          <a:xfrm flipV="1">
            <a:off x="19075997" y="10855842"/>
            <a:ext cx="8449453" cy="0"/>
          </a:xfrm>
          <a:prstGeom prst="line">
            <a:avLst/>
          </a:prstGeom>
          <a:noFill/>
          <a:ln w="25400" cap="flat" cmpd="sng" algn="ctr">
            <a:solidFill>
              <a:schemeClr val="tx1"/>
            </a:solidFill>
            <a:prstDash val="dash"/>
            <a:round/>
            <a:headEnd type="none" w="med" len="med"/>
            <a:tailEnd type="none" w="med" len="med"/>
          </a:ln>
          <a:effectLst/>
        </p:spPr>
      </p:cxnSp>
      <p:sp>
        <p:nvSpPr>
          <p:cNvPr id="30" name="TextBox 29"/>
          <p:cNvSpPr txBox="1"/>
          <p:nvPr/>
        </p:nvSpPr>
        <p:spPr>
          <a:xfrm>
            <a:off x="19064076" y="18372908"/>
            <a:ext cx="7978197" cy="1938992"/>
          </a:xfrm>
          <a:prstGeom prst="rect">
            <a:avLst/>
          </a:prstGeom>
          <a:solidFill>
            <a:schemeClr val="bg1">
              <a:alpha val="50000"/>
            </a:schemeClr>
          </a:solidFill>
        </p:spPr>
        <p:txBody>
          <a:bodyPr wrap="square">
            <a:spAutoFit/>
          </a:bodyPr>
          <a:lstStyle/>
          <a:p>
            <a:pPr>
              <a:lnSpc>
                <a:spcPts val="3600"/>
              </a:lnSpc>
              <a:defRPr/>
            </a:pPr>
            <a:r>
              <a:rPr lang="en-US" sz="2600" b="1" dirty="0">
                <a:solidFill>
                  <a:schemeClr val="tx2"/>
                </a:solidFill>
                <a:latin typeface="Arial" charset="0"/>
                <a:ea typeface="Arial" charset="0"/>
                <a:cs typeface="Arial" charset="0"/>
              </a:rPr>
              <a:t>MAURIS ORCI MI VARIUS ID DIAM</a:t>
            </a:r>
            <a:br>
              <a:rPr lang="en-US" sz="2800" dirty="0">
                <a:solidFill>
                  <a:schemeClr val="bg2">
                    <a:lumMod val="50000"/>
                  </a:schemeClr>
                </a:solidFill>
                <a:latin typeface="Arial" charset="0"/>
                <a:ea typeface="Arial" charset="0"/>
                <a:cs typeface="Arial" charset="0"/>
              </a:rPr>
            </a:br>
            <a:r>
              <a:rPr lang="en-US" sz="2600" dirty="0">
                <a:solidFill>
                  <a:schemeClr val="tx1">
                    <a:lumMod val="75000"/>
                  </a:schemeClr>
                </a:solidFill>
                <a:latin typeface="Arial" charset="0"/>
                <a:ea typeface="Arial" charset="0"/>
                <a:cs typeface="Arial" charset="0"/>
              </a:rPr>
              <a:t>Egestas auctor enim. Praesent ut massa nibh. Duis purus neque, facilisis cursus ultrices vel, ullamcorper ac augue. Donec semper lorem.</a:t>
            </a:r>
          </a:p>
        </p:txBody>
      </p:sp>
      <p:sp>
        <p:nvSpPr>
          <p:cNvPr id="31" name="TextBox 30"/>
          <p:cNvSpPr txBox="1"/>
          <p:nvPr/>
        </p:nvSpPr>
        <p:spPr>
          <a:xfrm>
            <a:off x="28190507" y="11800900"/>
            <a:ext cx="6435048" cy="707886"/>
          </a:xfrm>
          <a:prstGeom prst="rect">
            <a:avLst/>
          </a:prstGeom>
          <a:noFill/>
        </p:spPr>
        <p:txBody>
          <a:bodyPr wrap="square">
            <a:spAutoFit/>
          </a:bodyPr>
          <a:lstStyle/>
          <a:p>
            <a:pPr>
              <a:defRPr/>
            </a:pPr>
            <a:r>
              <a:rPr lang="en-US" sz="4000" b="1" dirty="0">
                <a:solidFill>
                  <a:srgbClr val="005BBB"/>
                </a:solidFill>
              </a:rPr>
              <a:t>Graphic Elements</a:t>
            </a:r>
          </a:p>
        </p:txBody>
      </p:sp>
      <p:sp>
        <p:nvSpPr>
          <p:cNvPr id="32" name="TextBox 31"/>
          <p:cNvSpPr txBox="1"/>
          <p:nvPr/>
        </p:nvSpPr>
        <p:spPr>
          <a:xfrm>
            <a:off x="19040451" y="11842899"/>
            <a:ext cx="8456423" cy="1938992"/>
          </a:xfrm>
          <a:prstGeom prst="rect">
            <a:avLst/>
          </a:prstGeom>
          <a:solidFill>
            <a:schemeClr val="bg1">
              <a:alpha val="63000"/>
            </a:schemeClr>
          </a:solidFill>
          <a:effectLst/>
        </p:spPr>
        <p:txBody>
          <a:bodyPr wrap="square">
            <a:spAutoFit/>
          </a:bodyPr>
          <a:lstStyle/>
          <a:p>
            <a:pPr>
              <a:lnSpc>
                <a:spcPts val="3600"/>
              </a:lnSpc>
              <a:spcAft>
                <a:spcPts val="18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vel, ullamcorper ac augue. Donec tristique quis augue scelerisque. </a:t>
            </a:r>
          </a:p>
        </p:txBody>
      </p:sp>
      <p:sp>
        <p:nvSpPr>
          <p:cNvPr id="33" name="TextBox 32"/>
          <p:cNvSpPr txBox="1"/>
          <p:nvPr/>
        </p:nvSpPr>
        <p:spPr>
          <a:xfrm>
            <a:off x="28226817" y="5634797"/>
            <a:ext cx="8165310" cy="5632311"/>
          </a:xfrm>
          <a:prstGeom prst="rect">
            <a:avLst/>
          </a:prstGeom>
          <a:solidFill>
            <a:schemeClr val="bg1">
              <a:alpha val="63000"/>
            </a:schemeClr>
          </a:solidFill>
          <a:effectLst/>
        </p:spPr>
        <p:txBody>
          <a:bodyPr wrap="square">
            <a:spAutoFit/>
          </a:bodyPr>
          <a:lstStyle/>
          <a:p>
            <a:pPr>
              <a:lnSpc>
                <a:spcPts val="3600"/>
              </a:lnSpc>
              <a:spcAft>
                <a:spcPts val="1200"/>
              </a:spcAft>
              <a:defRPr/>
            </a:pPr>
            <a:r>
              <a:rPr lang="en-US" sz="2600" dirty="0">
                <a:solidFill>
                  <a:schemeClr val="tx1">
                    <a:lumMod val="75000"/>
                  </a:schemeClr>
                </a:solidFill>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a:t>
            </a:r>
          </a:p>
          <a:p>
            <a:pPr marL="914400" lvl="1" indent="-457200">
              <a:lnSpc>
                <a:spcPts val="3600"/>
              </a:lnSpc>
              <a:spcAft>
                <a:spcPts val="1200"/>
              </a:spcAft>
              <a:buClr>
                <a:schemeClr val="tx2"/>
              </a:buClr>
              <a:buSzPct val="125000"/>
              <a:buFont typeface="Arial" charset="0"/>
              <a:buChar char="•"/>
              <a:defRPr/>
            </a:pPr>
            <a:r>
              <a:rPr lang="en-US" sz="2600" b="1" dirty="0">
                <a:solidFill>
                  <a:schemeClr val="tx1">
                    <a:lumMod val="75000"/>
                  </a:schemeClr>
                </a:solidFill>
                <a:latin typeface="Arial" charset="0"/>
                <a:ea typeface="Arial" charset="0"/>
                <a:cs typeface="Arial" charset="0"/>
              </a:rPr>
              <a:t>Sed Risus Nibh: </a:t>
            </a:r>
            <a:r>
              <a:rPr lang="en-US" sz="2600" dirty="0">
                <a:solidFill>
                  <a:schemeClr val="tx1">
                    <a:lumMod val="75000"/>
                  </a:schemeClr>
                </a:solidFill>
                <a:latin typeface="Arial" charset="0"/>
                <a:ea typeface="Arial" charset="0"/>
                <a:cs typeface="Arial" charset="0"/>
              </a:rPr>
              <a:t>CiIn nisl quam, aliquet sed nibh sitamet, faucibus placerat dui augue scelerisque. </a:t>
            </a:r>
          </a:p>
          <a:p>
            <a:pPr marL="914400" lvl="1" indent="-457200">
              <a:lnSpc>
                <a:spcPts val="3600"/>
              </a:lnSpc>
              <a:spcAft>
                <a:spcPts val="1200"/>
              </a:spcAft>
              <a:buClr>
                <a:schemeClr val="tx2"/>
              </a:buClr>
              <a:buSzPct val="125000"/>
              <a:buFont typeface="Arial" charset="0"/>
              <a:buChar char="•"/>
              <a:defRPr/>
            </a:pPr>
            <a:r>
              <a:rPr lang="en-US" sz="2600" b="1" dirty="0">
                <a:solidFill>
                  <a:schemeClr val="tx1">
                    <a:lumMod val="75000"/>
                  </a:schemeClr>
                </a:solidFill>
                <a:latin typeface="Arial" charset="0"/>
                <a:ea typeface="Arial" charset="0"/>
                <a:cs typeface="Arial" charset="0"/>
              </a:rPr>
              <a:t>Curabitur Accumsan Nulla</a:t>
            </a:r>
            <a:r>
              <a:rPr lang="en-US" sz="2600" b="1" dirty="0">
                <a:solidFill>
                  <a:schemeClr val="tx2"/>
                </a:solidFill>
                <a:latin typeface="Arial" charset="0"/>
                <a:ea typeface="Arial" charset="0"/>
                <a:cs typeface="Arial" charset="0"/>
              </a:rPr>
              <a:t>: </a:t>
            </a:r>
            <a:r>
              <a:rPr lang="en-US" sz="2600" dirty="0">
                <a:solidFill>
                  <a:schemeClr val="tx1">
                    <a:lumMod val="75000"/>
                  </a:schemeClr>
                </a:solidFill>
                <a:latin typeface="Arial" charset="0"/>
                <a:ea typeface="Arial" charset="0"/>
                <a:cs typeface="Arial" charset="0"/>
              </a:rPr>
              <a:t>Fusce quis augue urna scelerisque, luctus rum sed, ut dolor in </a:t>
            </a:r>
            <a:r>
              <a:rPr lang="en-US" sz="2600" dirty="0" err="1">
                <a:solidFill>
                  <a:schemeClr val="tx1">
                    <a:lumMod val="75000"/>
                  </a:schemeClr>
                </a:solidFill>
                <a:latin typeface="Arial" charset="0"/>
                <a:ea typeface="Arial" charset="0"/>
                <a:cs typeface="Arial" charset="0"/>
              </a:rPr>
              <a:t>pul</a:t>
            </a:r>
            <a:r>
              <a:rPr lang="en-US" sz="2600" dirty="0">
                <a:solidFill>
                  <a:schemeClr val="tx1">
                    <a:lumMod val="75000"/>
                  </a:schemeClr>
                </a:solidFill>
                <a:latin typeface="Arial" charset="0"/>
                <a:ea typeface="Arial" charset="0"/>
                <a:cs typeface="Arial" charset="0"/>
              </a:rPr>
              <a:t>.</a:t>
            </a:r>
          </a:p>
          <a:p>
            <a:pPr marL="914400" lvl="1" indent="-457200">
              <a:lnSpc>
                <a:spcPts val="3600"/>
              </a:lnSpc>
              <a:spcAft>
                <a:spcPts val="1200"/>
              </a:spcAft>
              <a:buClr>
                <a:schemeClr val="tx2"/>
              </a:buClr>
              <a:buSzPct val="125000"/>
              <a:buFont typeface="Arial" charset="0"/>
              <a:buChar char="•"/>
              <a:defRPr/>
            </a:pPr>
            <a:r>
              <a:rPr lang="en-US" sz="2600" dirty="0">
                <a:solidFill>
                  <a:schemeClr val="tx1">
                    <a:lumMod val="50000"/>
                  </a:schemeClr>
                </a:solidFill>
                <a:latin typeface="Arial" charset="0"/>
                <a:ea typeface="Arial" charset="0"/>
                <a:cs typeface="Arial" charset="0"/>
              </a:rPr>
              <a:t> </a:t>
            </a:r>
            <a:r>
              <a:rPr lang="en-US" sz="2600" b="1" dirty="0" err="1">
                <a:solidFill>
                  <a:schemeClr val="tx1">
                    <a:lumMod val="75000"/>
                  </a:schemeClr>
                </a:solidFill>
                <a:latin typeface="Arial" charset="0"/>
                <a:ea typeface="Arial" charset="0"/>
                <a:cs typeface="Arial" charset="0"/>
              </a:rPr>
              <a:t>Elemenum</a:t>
            </a:r>
            <a:r>
              <a:rPr lang="en-US" sz="2600" b="1" dirty="0">
                <a:solidFill>
                  <a:schemeClr val="tx1">
                    <a:lumMod val="75000"/>
                  </a:schemeClr>
                </a:solidFill>
                <a:latin typeface="Arial" charset="0"/>
                <a:ea typeface="Arial" charset="0"/>
                <a:cs typeface="Arial" charset="0"/>
              </a:rPr>
              <a:t> Orci Dignissim:</a:t>
            </a:r>
            <a:r>
              <a:rPr lang="en-US" sz="2600" dirty="0">
                <a:solidFill>
                  <a:schemeClr val="tx1">
                    <a:lumMod val="75000"/>
                  </a:schemeClr>
                </a:solidFill>
                <a:latin typeface="Arial" charset="0"/>
                <a:ea typeface="Arial" charset="0"/>
                <a:cs typeface="Arial" charset="0"/>
              </a:rPr>
              <a:t> Proin semper ultrices vel, ullamcorper.</a:t>
            </a:r>
          </a:p>
        </p:txBody>
      </p:sp>
      <p:sp>
        <p:nvSpPr>
          <p:cNvPr id="34" name="TextBox 33"/>
          <p:cNvSpPr txBox="1"/>
          <p:nvPr/>
        </p:nvSpPr>
        <p:spPr>
          <a:xfrm>
            <a:off x="858034" y="19803171"/>
            <a:ext cx="8073994" cy="461665"/>
          </a:xfrm>
          <a:prstGeom prst="rect">
            <a:avLst/>
          </a:prstGeom>
          <a:solidFill>
            <a:schemeClr val="bg1">
              <a:alpha val="42000"/>
            </a:schemeClr>
          </a:solidFill>
        </p:spPr>
        <p:txBody>
          <a:bodyPr wrap="square">
            <a:spAutoFit/>
          </a:bodyPr>
          <a:lstStyle/>
          <a:p>
            <a:pPr>
              <a:spcBef>
                <a:spcPts val="600"/>
              </a:spcBef>
              <a:buClr>
                <a:schemeClr val="tx2"/>
              </a:buClr>
              <a:defRPr/>
            </a:pPr>
            <a:r>
              <a:rPr lang="en-US" sz="2400" i="1" dirty="0">
                <a:solidFill>
                  <a:schemeClr val="tx1">
                    <a:lumMod val="75000"/>
                  </a:schemeClr>
                </a:solidFill>
                <a:latin typeface="Arial" charset="0"/>
                <a:ea typeface="Arial" charset="0"/>
                <a:cs typeface="Arial" charset="0"/>
              </a:rPr>
              <a:t>Mauris orci mi, varius id diam, egestas auctor enim. </a:t>
            </a:r>
          </a:p>
        </p:txBody>
      </p:sp>
      <p:sp>
        <p:nvSpPr>
          <p:cNvPr id="71" name="TextBox 70"/>
          <p:cNvSpPr txBox="1"/>
          <p:nvPr/>
        </p:nvSpPr>
        <p:spPr>
          <a:xfrm>
            <a:off x="18987876" y="17638139"/>
            <a:ext cx="6460087" cy="461665"/>
          </a:xfrm>
          <a:prstGeom prst="rect">
            <a:avLst/>
          </a:prstGeom>
          <a:solidFill>
            <a:schemeClr val="bg1">
              <a:alpha val="42000"/>
            </a:schemeClr>
          </a:solidFill>
        </p:spPr>
        <p:txBody>
          <a:bodyPr wrap="square">
            <a:spAutoFit/>
          </a:bodyPr>
          <a:lstStyle/>
          <a:p>
            <a:pPr>
              <a:spcBef>
                <a:spcPts val="600"/>
              </a:spcBef>
              <a:buClr>
                <a:schemeClr val="tx2"/>
              </a:buClr>
              <a:defRPr/>
            </a:pPr>
            <a:r>
              <a:rPr lang="en-US" sz="2400" i="1" dirty="0">
                <a:solidFill>
                  <a:schemeClr val="tx1">
                    <a:lumMod val="75000"/>
                  </a:schemeClr>
                </a:solidFill>
                <a:latin typeface="Arial" charset="0"/>
                <a:ea typeface="Arial" charset="0"/>
                <a:cs typeface="Arial" charset="0"/>
              </a:rPr>
              <a:t>*Unamcorper efficitur sed in nulla. </a:t>
            </a:r>
          </a:p>
        </p:txBody>
      </p:sp>
      <p:sp>
        <p:nvSpPr>
          <p:cNvPr id="72" name="Picture Placeholder 2" descr="A photo placeholder. "/>
          <p:cNvSpPr>
            <a:spLocks noGrp="1"/>
          </p:cNvSpPr>
          <p:nvPr>
            <p:ph type="pic" sz="quarter" idx="16"/>
          </p:nvPr>
        </p:nvSpPr>
        <p:spPr>
          <a:xfrm>
            <a:off x="825500" y="15190025"/>
            <a:ext cx="8367245" cy="4480724"/>
          </a:xfrm>
          <a:prstGeom prst="rect">
            <a:avLst/>
          </a:prstGeom>
          <a:solidFill>
            <a:schemeClr val="bg2">
              <a:lumMod val="85000"/>
            </a:schemeClr>
          </a:solidFill>
        </p:spPr>
      </p:sp>
      <p:sp>
        <p:nvSpPr>
          <p:cNvPr id="73" name="Freeform 72">
            <a:extLst>
              <a:ext uri="{C183D7F6-B498-43B3-948B-1728B52AA6E4}">
                <adec:decorative xmlns:adec="http://schemas.microsoft.com/office/drawing/2017/decorative" val="1"/>
              </a:ext>
            </a:extLst>
          </p:cNvPr>
          <p:cNvSpPr/>
          <p:nvPr/>
        </p:nvSpPr>
        <p:spPr>
          <a:xfrm>
            <a:off x="14709226" y="11583832"/>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74" name="Chart 4" descr="A sample round chart showing three sections."/>
          <p:cNvGraphicFramePr>
            <a:graphicFrameLocks/>
          </p:cNvGraphicFramePr>
          <p:nvPr>
            <p:extLst>
              <p:ext uri="{D42A27DB-BD31-4B8C-83A1-F6EECF244321}">
                <p14:modId xmlns:p14="http://schemas.microsoft.com/office/powerpoint/2010/main" val="2013225831"/>
              </p:ext>
            </p:extLst>
          </p:nvPr>
        </p:nvGraphicFramePr>
        <p:xfrm>
          <a:off x="9632071" y="16352474"/>
          <a:ext cx="4632877" cy="4022399"/>
        </p:xfrm>
        <a:graphic>
          <a:graphicData uri="http://schemas.openxmlformats.org/drawingml/2006/chart">
            <c:chart xmlns:c="http://schemas.openxmlformats.org/drawingml/2006/chart" xmlns:r="http://schemas.openxmlformats.org/officeDocument/2006/relationships" r:id="rId5"/>
          </a:graphicData>
        </a:graphic>
      </p:graphicFrame>
      <p:pic>
        <p:nvPicPr>
          <p:cNvPr id="75" name="Picture 74" descr="The letter B in a circl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2788" y="16282088"/>
            <a:ext cx="464970" cy="464970"/>
          </a:xfrm>
          <a:prstGeom prst="rect">
            <a:avLst/>
          </a:prstGeom>
        </p:spPr>
      </p:pic>
      <p:sp>
        <p:nvSpPr>
          <p:cNvPr id="76" name="Freeform 75">
            <a:extLst>
              <a:ext uri="{C183D7F6-B498-43B3-948B-1728B52AA6E4}">
                <adec:decorative xmlns:adec="http://schemas.microsoft.com/office/drawing/2017/decorative" val="1"/>
              </a:ext>
            </a:extLst>
          </p:cNvPr>
          <p:cNvSpPr/>
          <p:nvPr/>
        </p:nvSpPr>
        <p:spPr>
          <a:xfrm rot="10800000">
            <a:off x="17252362" y="13763917"/>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TextBox 64"/>
          <p:cNvSpPr txBox="1">
            <a:spLocks noChangeArrowheads="1"/>
          </p:cNvSpPr>
          <p:nvPr/>
        </p:nvSpPr>
        <p:spPr bwMode="auto">
          <a:xfrm>
            <a:off x="14951907" y="13979798"/>
            <a:ext cx="24156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2000" b="1" dirty="0">
                <a:solidFill>
                  <a:schemeClr val="accent3"/>
                </a:solidFill>
                <a:latin typeface="Arial" charset="0"/>
                <a:ea typeface="Arial" charset="0"/>
              </a:rPr>
              <a:t>Figure B: </a:t>
            </a:r>
            <a:r>
              <a:rPr lang="en-US" altLang="en-US" sz="2000" b="1" dirty="0" err="1">
                <a:solidFill>
                  <a:schemeClr val="accent3"/>
                </a:solidFill>
                <a:latin typeface="Arial" charset="0"/>
                <a:ea typeface="Arial" charset="0"/>
              </a:rPr>
              <a:t>neqinue</a:t>
            </a:r>
            <a:r>
              <a:rPr lang="en-US" altLang="en-US" sz="2000" b="1" dirty="0">
                <a:solidFill>
                  <a:schemeClr val="accent3"/>
                </a:solidFill>
                <a:latin typeface="Arial" charset="0"/>
                <a:ea typeface="Arial" charset="0"/>
              </a:rPr>
              <a:t> dignissim, and  </a:t>
            </a:r>
            <a:r>
              <a:rPr lang="en-US" altLang="en-US" sz="2000" b="1" dirty="0" err="1">
                <a:solidFill>
                  <a:schemeClr val="accent3"/>
                </a:solidFill>
                <a:latin typeface="Arial" charset="0"/>
                <a:ea typeface="Arial" charset="0"/>
              </a:rPr>
              <a:t>int</a:t>
            </a:r>
            <a:r>
              <a:rPr lang="en-US" altLang="en-US" sz="2000" b="1" dirty="0">
                <a:solidFill>
                  <a:schemeClr val="accent3"/>
                </a:solidFill>
                <a:latin typeface="Arial" charset="0"/>
                <a:ea typeface="Arial" charset="0"/>
              </a:rPr>
              <a:t> aliquet nisl </a:t>
            </a:r>
            <a:r>
              <a:rPr lang="en-US" altLang="en-US" sz="2000" b="1" dirty="0" err="1">
                <a:solidFill>
                  <a:schemeClr val="accent3"/>
                </a:solidFill>
                <a:latin typeface="Arial" charset="0"/>
                <a:ea typeface="Arial" charset="0"/>
              </a:rPr>
              <a:t>eumis</a:t>
            </a:r>
            <a:r>
              <a:rPr lang="en-US" altLang="en-US" sz="2000" b="1" dirty="0">
                <a:solidFill>
                  <a:schemeClr val="accent3"/>
                </a:solidFill>
                <a:latin typeface="Arial" charset="0"/>
                <a:ea typeface="Arial" charset="0"/>
              </a:rPr>
              <a:t>.</a:t>
            </a:r>
          </a:p>
        </p:txBody>
      </p:sp>
      <p:sp>
        <p:nvSpPr>
          <p:cNvPr id="78" name="Freeform 77">
            <a:extLst>
              <a:ext uri="{C183D7F6-B498-43B3-948B-1728B52AA6E4}">
                <adec:decorative xmlns:adec="http://schemas.microsoft.com/office/drawing/2017/decorative" val="1"/>
              </a:ext>
            </a:extLst>
          </p:cNvPr>
          <p:cNvSpPr/>
          <p:nvPr/>
        </p:nvSpPr>
        <p:spPr>
          <a:xfrm>
            <a:off x="14793994" y="13763917"/>
            <a:ext cx="349749" cy="155672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TextBox 64"/>
          <p:cNvSpPr txBox="1">
            <a:spLocks noChangeArrowheads="1"/>
          </p:cNvSpPr>
          <p:nvPr/>
        </p:nvSpPr>
        <p:spPr bwMode="auto">
          <a:xfrm>
            <a:off x="14955271" y="11834125"/>
            <a:ext cx="24156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2000" dirty="0">
                <a:solidFill>
                  <a:schemeClr val="bg1"/>
                </a:solidFill>
                <a:latin typeface="Arial" charset="0"/>
                <a:ea typeface="Arial" charset="0"/>
              </a:rPr>
              <a:t>Figure A: </a:t>
            </a:r>
            <a:r>
              <a:rPr lang="en-US" altLang="en-US" sz="2000" dirty="0" err="1">
                <a:solidFill>
                  <a:schemeClr val="bg1"/>
                </a:solidFill>
                <a:latin typeface="Arial" charset="0"/>
                <a:ea typeface="Arial" charset="0"/>
              </a:rPr>
              <a:t>neqinue</a:t>
            </a:r>
            <a:r>
              <a:rPr lang="en-US" altLang="en-US" sz="2000" dirty="0">
                <a:solidFill>
                  <a:schemeClr val="bg1"/>
                </a:solidFill>
                <a:latin typeface="Arial" charset="0"/>
                <a:ea typeface="Arial" charset="0"/>
              </a:rPr>
              <a:t> dignissim, and  </a:t>
            </a:r>
            <a:r>
              <a:rPr lang="en-US" altLang="en-US" sz="2000" dirty="0" err="1">
                <a:solidFill>
                  <a:schemeClr val="bg1"/>
                </a:solidFill>
                <a:latin typeface="Arial" charset="0"/>
                <a:ea typeface="Arial" charset="0"/>
              </a:rPr>
              <a:t>int</a:t>
            </a:r>
            <a:r>
              <a:rPr lang="en-US" altLang="en-US" sz="2000" dirty="0">
                <a:solidFill>
                  <a:schemeClr val="bg1"/>
                </a:solidFill>
                <a:latin typeface="Arial" charset="0"/>
                <a:ea typeface="Arial" charset="0"/>
              </a:rPr>
              <a:t> aliquet nisl et umis.</a:t>
            </a:r>
          </a:p>
        </p:txBody>
      </p:sp>
      <p:cxnSp>
        <p:nvCxnSpPr>
          <p:cNvPr id="80" name="Straight Connector 79">
            <a:extLst>
              <a:ext uri="{C183D7F6-B498-43B3-948B-1728B52AA6E4}">
                <adec:decorative xmlns:adec="http://schemas.microsoft.com/office/drawing/2017/decorative" val="1"/>
              </a:ext>
            </a:extLst>
          </p:cNvPr>
          <p:cNvCxnSpPr/>
          <p:nvPr/>
        </p:nvCxnSpPr>
        <p:spPr bwMode="auto">
          <a:xfrm flipV="1">
            <a:off x="28190047" y="11553848"/>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81" name="Straight Connector 80">
            <a:extLst>
              <a:ext uri="{C183D7F6-B498-43B3-948B-1728B52AA6E4}">
                <adec:decorative xmlns:adec="http://schemas.microsoft.com/office/drawing/2017/decorative" val="1"/>
              </a:ext>
            </a:extLst>
          </p:cNvPr>
          <p:cNvCxnSpPr/>
          <p:nvPr/>
        </p:nvCxnSpPr>
        <p:spPr bwMode="auto">
          <a:xfrm flipV="1">
            <a:off x="9899212" y="15871259"/>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82" name="Straight Connector 81">
            <a:extLst>
              <a:ext uri="{C183D7F6-B498-43B3-948B-1728B52AA6E4}">
                <adec:decorative xmlns:adec="http://schemas.microsoft.com/office/drawing/2017/decorative" val="1"/>
              </a:ext>
            </a:extLst>
          </p:cNvPr>
          <p:cNvCxnSpPr/>
          <p:nvPr/>
        </p:nvCxnSpPr>
        <p:spPr bwMode="auto">
          <a:xfrm flipV="1">
            <a:off x="834247" y="9242618"/>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83" name="Straight Connector 82">
            <a:extLst>
              <a:ext uri="{C183D7F6-B498-43B3-948B-1728B52AA6E4}">
                <adec:decorative xmlns:adec="http://schemas.microsoft.com/office/drawing/2017/decorative" val="1"/>
              </a:ext>
            </a:extLst>
          </p:cNvPr>
          <p:cNvCxnSpPr/>
          <p:nvPr/>
        </p:nvCxnSpPr>
        <p:spPr bwMode="auto">
          <a:xfrm flipV="1">
            <a:off x="28224773" y="15922059"/>
            <a:ext cx="8449453" cy="0"/>
          </a:xfrm>
          <a:prstGeom prst="line">
            <a:avLst/>
          </a:prstGeom>
          <a:noFill/>
          <a:ln w="25400" cap="flat" cmpd="sng" algn="ctr">
            <a:solidFill>
              <a:schemeClr val="tx1"/>
            </a:solidFill>
            <a:prstDash val="dash"/>
            <a:round/>
            <a:headEnd type="none" w="med" len="med"/>
            <a:tailEnd type="none" w="med" len="med"/>
          </a:ln>
          <a:effectLst/>
        </p:spPr>
      </p:cxnSp>
      <p:cxnSp>
        <p:nvCxnSpPr>
          <p:cNvPr id="84" name="Straight Connector 83">
            <a:extLst>
              <a:ext uri="{C183D7F6-B498-43B3-948B-1728B52AA6E4}">
                <adec:decorative xmlns:adec="http://schemas.microsoft.com/office/drawing/2017/decorative" val="1"/>
              </a:ext>
            </a:extLst>
          </p:cNvPr>
          <p:cNvCxnSpPr/>
          <p:nvPr/>
        </p:nvCxnSpPr>
        <p:spPr bwMode="auto">
          <a:xfrm flipV="1">
            <a:off x="28181300" y="19389462"/>
            <a:ext cx="8449453"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85" name="Chart 4" descr="A sample round chart showing three sections."/>
          <p:cNvGraphicFramePr>
            <a:graphicFrameLocks/>
          </p:cNvGraphicFramePr>
          <p:nvPr>
            <p:extLst>
              <p:ext uri="{D42A27DB-BD31-4B8C-83A1-F6EECF244321}">
                <p14:modId xmlns:p14="http://schemas.microsoft.com/office/powerpoint/2010/main" val="497022150"/>
              </p:ext>
            </p:extLst>
          </p:nvPr>
        </p:nvGraphicFramePr>
        <p:xfrm>
          <a:off x="14146107" y="16368974"/>
          <a:ext cx="4632877" cy="4022399"/>
        </p:xfrm>
        <a:graphic>
          <a:graphicData uri="http://schemas.openxmlformats.org/drawingml/2006/chart">
            <c:chart xmlns:c="http://schemas.openxmlformats.org/drawingml/2006/chart" xmlns:r="http://schemas.openxmlformats.org/officeDocument/2006/relationships" r:id="rId7"/>
          </a:graphicData>
        </a:graphic>
      </p:graphicFrame>
      <p:cxnSp>
        <p:nvCxnSpPr>
          <p:cNvPr id="86" name="Straight Connector 85">
            <a:extLst>
              <a:ext uri="{C183D7F6-B498-43B3-948B-1728B52AA6E4}">
                <adec:decorative xmlns:adec="http://schemas.microsoft.com/office/drawing/2017/decorative" val="1"/>
              </a:ext>
            </a:extLst>
          </p:cNvPr>
          <p:cNvCxnSpPr/>
          <p:nvPr/>
        </p:nvCxnSpPr>
        <p:spPr bwMode="auto">
          <a:xfrm flipV="1">
            <a:off x="9911060" y="10722996"/>
            <a:ext cx="8449453" cy="0"/>
          </a:xfrm>
          <a:prstGeom prst="line">
            <a:avLst/>
          </a:prstGeom>
          <a:noFill/>
          <a:ln w="25400" cap="flat" cmpd="sng" algn="ctr">
            <a:solidFill>
              <a:schemeClr val="tx1"/>
            </a:solidFill>
            <a:prstDash val="dash"/>
            <a:round/>
            <a:headEnd type="none" w="med" len="med"/>
            <a:tailEnd type="none" w="med" len="med"/>
          </a:ln>
          <a:effectLst/>
        </p:spPr>
      </p:cxnSp>
      <p:pic>
        <p:nvPicPr>
          <p:cNvPr id="87" name="Picture 86" descr="The letter C in a circle.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46235" y="16282088"/>
            <a:ext cx="464970" cy="464970"/>
          </a:xfrm>
          <a:prstGeom prst="rect">
            <a:avLst/>
          </a:prstGeom>
        </p:spPr>
      </p:pic>
      <p:sp>
        <p:nvSpPr>
          <p:cNvPr id="89" name="Rectangle 5"/>
          <p:cNvSpPr>
            <a:spLocks noChangeArrowheads="1"/>
          </p:cNvSpPr>
          <p:nvPr/>
        </p:nvSpPr>
        <p:spPr bwMode="auto">
          <a:xfrm>
            <a:off x="786441" y="992495"/>
            <a:ext cx="21590962" cy="226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defRPr/>
            </a:pPr>
            <a:r>
              <a:rPr lang="en-US" altLang="en-US" sz="6000" b="1" dirty="0">
                <a:solidFill>
                  <a:srgbClr val="FFFFFF"/>
                </a:solidFill>
                <a:latin typeface="+mn-lt"/>
                <a:ea typeface="Arial" charset="0"/>
              </a:rPr>
              <a:t>DIGITAL ACADEMIC RESEARCH POSTER TEMPLATE</a:t>
            </a:r>
          </a:p>
          <a:p>
            <a:pPr>
              <a:spcAft>
                <a:spcPts val="600"/>
              </a:spcAft>
              <a:defRPr/>
            </a:pPr>
            <a:r>
              <a:rPr lang="en-US" altLang="en-US" sz="4000" dirty="0">
                <a:solidFill>
                  <a:srgbClr val="FFFFFF"/>
                </a:solidFill>
                <a:latin typeface="+mn-lt"/>
                <a:ea typeface="Arial" charset="0"/>
              </a:rPr>
              <a:t>Subtitle for Digital Academic Research Poster (16:9)</a:t>
            </a:r>
          </a:p>
          <a:p>
            <a:pPr>
              <a:spcBef>
                <a:spcPts val="1200"/>
              </a:spcBef>
              <a:defRPr/>
            </a:pPr>
            <a:r>
              <a:rPr lang="en-US" altLang="en-US" sz="2600" dirty="0">
                <a:solidFill>
                  <a:srgbClr val="FFFFFF"/>
                </a:solidFill>
                <a:latin typeface="+mn-lt"/>
                <a:ea typeface="Arial" charset="0"/>
              </a:rPr>
              <a:t>Your names and the names of the people who contributed to this presentation</a:t>
            </a:r>
          </a:p>
        </p:txBody>
      </p:sp>
      <p:pic>
        <p:nvPicPr>
          <p:cNvPr id="88" name="Picture 87" descr="The number 1 in a round circle element. ">
            <a:extLst>
              <a:ext uri="{FF2B5EF4-FFF2-40B4-BE49-F238E27FC236}">
                <a16:creationId xmlns:a16="http://schemas.microsoft.com/office/drawing/2014/main" id="{0D8B5596-0F26-404C-8B90-874AFA58AB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40187" y="12805184"/>
            <a:ext cx="464970" cy="464970"/>
          </a:xfrm>
          <a:prstGeom prst="rect">
            <a:avLst/>
          </a:prstGeom>
        </p:spPr>
      </p:pic>
      <p:pic>
        <p:nvPicPr>
          <p:cNvPr id="90" name="Picture 89" descr="The number 2 in a round circle element. ">
            <a:extLst>
              <a:ext uri="{FF2B5EF4-FFF2-40B4-BE49-F238E27FC236}">
                <a16:creationId xmlns:a16="http://schemas.microsoft.com/office/drawing/2014/main" id="{FF0AA208-7661-4914-8073-02CE5BE8EB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40187" y="13552112"/>
            <a:ext cx="464970" cy="464970"/>
          </a:xfrm>
          <a:prstGeom prst="rect">
            <a:avLst/>
          </a:prstGeom>
        </p:spPr>
      </p:pic>
      <p:pic>
        <p:nvPicPr>
          <p:cNvPr id="91" name="Picture 90" descr="The number 3 in a round circle element. ">
            <a:extLst>
              <a:ext uri="{FF2B5EF4-FFF2-40B4-BE49-F238E27FC236}">
                <a16:creationId xmlns:a16="http://schemas.microsoft.com/office/drawing/2014/main" id="{AAF2DD57-E3B0-415A-A695-C14C18846E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340187" y="14270470"/>
            <a:ext cx="464970" cy="464970"/>
          </a:xfrm>
          <a:prstGeom prst="rect">
            <a:avLst/>
          </a:prstGeom>
        </p:spPr>
      </p:pic>
      <p:pic>
        <p:nvPicPr>
          <p:cNvPr id="92" name="Picture 91" descr="The number 5 in a round circle element. ">
            <a:extLst>
              <a:ext uri="{FF2B5EF4-FFF2-40B4-BE49-F238E27FC236}">
                <a16:creationId xmlns:a16="http://schemas.microsoft.com/office/drawing/2014/main" id="{9FF7FD8B-A8E6-462A-A58A-72D8D37E31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08635" y="12795368"/>
            <a:ext cx="464970" cy="464970"/>
          </a:xfrm>
          <a:prstGeom prst="rect">
            <a:avLst/>
          </a:prstGeom>
        </p:spPr>
      </p:pic>
      <p:pic>
        <p:nvPicPr>
          <p:cNvPr id="93" name="Picture 92" descr="The number 6 in a round circle element. ">
            <a:extLst>
              <a:ext uri="{FF2B5EF4-FFF2-40B4-BE49-F238E27FC236}">
                <a16:creationId xmlns:a16="http://schemas.microsoft.com/office/drawing/2014/main" id="{E231F0BB-C7B1-41CB-BD64-466B3F532C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108635" y="13561928"/>
            <a:ext cx="464970" cy="464970"/>
          </a:xfrm>
          <a:prstGeom prst="rect">
            <a:avLst/>
          </a:prstGeom>
        </p:spPr>
      </p:pic>
      <p:pic>
        <p:nvPicPr>
          <p:cNvPr id="94" name="Picture 93" descr="The number 7 in a round circle element. ">
            <a:extLst>
              <a:ext uri="{FF2B5EF4-FFF2-40B4-BE49-F238E27FC236}">
                <a16:creationId xmlns:a16="http://schemas.microsoft.com/office/drawing/2014/main" id="{28BF6420-3926-43C7-9422-DB348522F98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108635" y="14270470"/>
            <a:ext cx="464970" cy="464970"/>
          </a:xfrm>
          <a:prstGeom prst="rect">
            <a:avLst/>
          </a:prstGeom>
        </p:spPr>
      </p:pic>
      <p:pic>
        <p:nvPicPr>
          <p:cNvPr id="95" name="Picture 94" descr="The number 0 in a round circle element. ">
            <a:extLst>
              <a:ext uri="{FF2B5EF4-FFF2-40B4-BE49-F238E27FC236}">
                <a16:creationId xmlns:a16="http://schemas.microsoft.com/office/drawing/2014/main" id="{B4468C1A-69DC-4C60-8F16-264C8E8E515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877083" y="13552112"/>
            <a:ext cx="464970" cy="464970"/>
          </a:xfrm>
          <a:prstGeom prst="rect">
            <a:avLst/>
          </a:prstGeom>
        </p:spPr>
      </p:pic>
      <p:pic>
        <p:nvPicPr>
          <p:cNvPr id="96" name="Picture 95" descr="The letter A in a round circle. ">
            <a:extLst>
              <a:ext uri="{FF2B5EF4-FFF2-40B4-BE49-F238E27FC236}">
                <a16:creationId xmlns:a16="http://schemas.microsoft.com/office/drawing/2014/main" id="{4CA050D2-BECF-4A95-BA90-28B5E29ED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083" y="14270470"/>
            <a:ext cx="464970" cy="464970"/>
          </a:xfrm>
          <a:prstGeom prst="rect">
            <a:avLst/>
          </a:prstGeom>
        </p:spPr>
      </p:pic>
      <p:pic>
        <p:nvPicPr>
          <p:cNvPr id="97" name="Picture 96" descr="The letter C in a round circle. ">
            <a:extLst>
              <a:ext uri="{FF2B5EF4-FFF2-40B4-BE49-F238E27FC236}">
                <a16:creationId xmlns:a16="http://schemas.microsoft.com/office/drawing/2014/main" id="{2B37CBA9-83A7-4AE0-82DA-545AD09713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45531" y="12805184"/>
            <a:ext cx="464970" cy="464970"/>
          </a:xfrm>
          <a:prstGeom prst="rect">
            <a:avLst/>
          </a:prstGeom>
        </p:spPr>
      </p:pic>
      <p:pic>
        <p:nvPicPr>
          <p:cNvPr id="98" name="Picture 97" descr="The letter D in a round circle. ">
            <a:extLst>
              <a:ext uri="{FF2B5EF4-FFF2-40B4-BE49-F238E27FC236}">
                <a16:creationId xmlns:a16="http://schemas.microsoft.com/office/drawing/2014/main" id="{D8D71EAB-3922-43B4-82E3-0C7D2F1B940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45531" y="13552112"/>
            <a:ext cx="464970" cy="464970"/>
          </a:xfrm>
          <a:prstGeom prst="rect">
            <a:avLst/>
          </a:prstGeom>
        </p:spPr>
      </p:pic>
      <p:pic>
        <p:nvPicPr>
          <p:cNvPr id="99" name="Picture 98" descr="The letter E in a round circle. ">
            <a:extLst>
              <a:ext uri="{FF2B5EF4-FFF2-40B4-BE49-F238E27FC236}">
                <a16:creationId xmlns:a16="http://schemas.microsoft.com/office/drawing/2014/main" id="{D46665EB-2ED5-40EB-9A64-14E6867A15D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645531" y="14270470"/>
            <a:ext cx="464970" cy="464970"/>
          </a:xfrm>
          <a:prstGeom prst="rect">
            <a:avLst/>
          </a:prstGeom>
        </p:spPr>
      </p:pic>
      <p:pic>
        <p:nvPicPr>
          <p:cNvPr id="100" name="Picture 99" descr="The letter G in a round circle. ">
            <a:extLst>
              <a:ext uri="{FF2B5EF4-FFF2-40B4-BE49-F238E27FC236}">
                <a16:creationId xmlns:a16="http://schemas.microsoft.com/office/drawing/2014/main" id="{47937F38-7773-4CE3-9968-86BF9A99E9D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413979" y="12805184"/>
            <a:ext cx="464970" cy="464970"/>
          </a:xfrm>
          <a:prstGeom prst="rect">
            <a:avLst/>
          </a:prstGeom>
        </p:spPr>
      </p:pic>
      <p:pic>
        <p:nvPicPr>
          <p:cNvPr id="101" name="Picture 100" descr="The letter H in a round circle. ">
            <a:extLst>
              <a:ext uri="{FF2B5EF4-FFF2-40B4-BE49-F238E27FC236}">
                <a16:creationId xmlns:a16="http://schemas.microsoft.com/office/drawing/2014/main" id="{B37309A5-5B16-4894-9E97-33B5E98F13E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1413979" y="13552112"/>
            <a:ext cx="464970" cy="464970"/>
          </a:xfrm>
          <a:prstGeom prst="rect">
            <a:avLst/>
          </a:prstGeom>
        </p:spPr>
      </p:pic>
      <p:pic>
        <p:nvPicPr>
          <p:cNvPr id="102" name="Picture 101" descr="The letter I in a round circle. ">
            <a:extLst>
              <a:ext uri="{FF2B5EF4-FFF2-40B4-BE49-F238E27FC236}">
                <a16:creationId xmlns:a16="http://schemas.microsoft.com/office/drawing/2014/main" id="{C6B793D4-2E81-4FB6-9901-0D6E589ECAF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413979" y="14270470"/>
            <a:ext cx="464970" cy="464970"/>
          </a:xfrm>
          <a:prstGeom prst="rect">
            <a:avLst/>
          </a:prstGeom>
        </p:spPr>
      </p:pic>
      <p:pic>
        <p:nvPicPr>
          <p:cNvPr id="103" name="Picture 102" descr="The letter K in a round circle. ">
            <a:extLst>
              <a:ext uri="{FF2B5EF4-FFF2-40B4-BE49-F238E27FC236}">
                <a16:creationId xmlns:a16="http://schemas.microsoft.com/office/drawing/2014/main" id="{894E9F0A-ED62-46BE-9C19-2473D79B738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182427" y="12805184"/>
            <a:ext cx="464970" cy="464970"/>
          </a:xfrm>
          <a:prstGeom prst="rect">
            <a:avLst/>
          </a:prstGeom>
        </p:spPr>
      </p:pic>
      <p:pic>
        <p:nvPicPr>
          <p:cNvPr id="104" name="Picture 103" descr="The letter L in a round circle. ">
            <a:extLst>
              <a:ext uri="{FF2B5EF4-FFF2-40B4-BE49-F238E27FC236}">
                <a16:creationId xmlns:a16="http://schemas.microsoft.com/office/drawing/2014/main" id="{ADB1EDBF-8676-4935-B220-927FF55DB4A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182427" y="13552112"/>
            <a:ext cx="464970" cy="464970"/>
          </a:xfrm>
          <a:prstGeom prst="rect">
            <a:avLst/>
          </a:prstGeom>
        </p:spPr>
      </p:pic>
      <p:pic>
        <p:nvPicPr>
          <p:cNvPr id="105" name="Picture 104" descr="The letter M in a round circle. ">
            <a:extLst>
              <a:ext uri="{FF2B5EF4-FFF2-40B4-BE49-F238E27FC236}">
                <a16:creationId xmlns:a16="http://schemas.microsoft.com/office/drawing/2014/main" id="{0FEB5D58-119E-4D84-8187-0DF11427FF8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182427" y="14270470"/>
            <a:ext cx="464970" cy="464970"/>
          </a:xfrm>
          <a:prstGeom prst="rect">
            <a:avLst/>
          </a:prstGeom>
        </p:spPr>
      </p:pic>
      <p:pic>
        <p:nvPicPr>
          <p:cNvPr id="106" name="Picture 105" descr="The letter O in a round circle. ">
            <a:extLst>
              <a:ext uri="{FF2B5EF4-FFF2-40B4-BE49-F238E27FC236}">
                <a16:creationId xmlns:a16="http://schemas.microsoft.com/office/drawing/2014/main" id="{12AEC8A0-1B5C-4972-A100-86CE66FAE7D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2950875" y="12805184"/>
            <a:ext cx="464970" cy="464970"/>
          </a:xfrm>
          <a:prstGeom prst="rect">
            <a:avLst/>
          </a:prstGeom>
        </p:spPr>
      </p:pic>
      <p:pic>
        <p:nvPicPr>
          <p:cNvPr id="107" name="Picture 106" descr="The letter P in a round circle. ">
            <a:extLst>
              <a:ext uri="{FF2B5EF4-FFF2-40B4-BE49-F238E27FC236}">
                <a16:creationId xmlns:a16="http://schemas.microsoft.com/office/drawing/2014/main" id="{B6DDAE58-57A0-4D8D-B251-DEF821642CD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2950875" y="13552112"/>
            <a:ext cx="464970" cy="464970"/>
          </a:xfrm>
          <a:prstGeom prst="rect">
            <a:avLst/>
          </a:prstGeom>
        </p:spPr>
      </p:pic>
      <p:pic>
        <p:nvPicPr>
          <p:cNvPr id="108" name="Picture 107" descr="The letter Q in a round circle. ">
            <a:extLst>
              <a:ext uri="{FF2B5EF4-FFF2-40B4-BE49-F238E27FC236}">
                <a16:creationId xmlns:a16="http://schemas.microsoft.com/office/drawing/2014/main" id="{51229649-A287-4B77-8AAE-280FC6A21C2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950875" y="14270470"/>
            <a:ext cx="464970" cy="464970"/>
          </a:xfrm>
          <a:prstGeom prst="rect">
            <a:avLst/>
          </a:prstGeom>
        </p:spPr>
      </p:pic>
      <p:pic>
        <p:nvPicPr>
          <p:cNvPr id="109" name="Picture 108" descr="The letter S in a round circle. ">
            <a:extLst>
              <a:ext uri="{FF2B5EF4-FFF2-40B4-BE49-F238E27FC236}">
                <a16:creationId xmlns:a16="http://schemas.microsoft.com/office/drawing/2014/main" id="{91554606-8E73-42DD-A143-DEE415AFD91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3719323" y="12805184"/>
            <a:ext cx="464970" cy="464970"/>
          </a:xfrm>
          <a:prstGeom prst="rect">
            <a:avLst/>
          </a:prstGeom>
        </p:spPr>
      </p:pic>
      <p:pic>
        <p:nvPicPr>
          <p:cNvPr id="110" name="Picture 109" descr="The letter T in a round circle. ">
            <a:extLst>
              <a:ext uri="{FF2B5EF4-FFF2-40B4-BE49-F238E27FC236}">
                <a16:creationId xmlns:a16="http://schemas.microsoft.com/office/drawing/2014/main" id="{DFD01E3E-131F-487A-BDDC-392A5232591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3719323" y="13552112"/>
            <a:ext cx="464970" cy="464970"/>
          </a:xfrm>
          <a:prstGeom prst="rect">
            <a:avLst/>
          </a:prstGeom>
        </p:spPr>
      </p:pic>
      <p:pic>
        <p:nvPicPr>
          <p:cNvPr id="111" name="Picture 110" descr="The letter U in a round circle. ">
            <a:extLst>
              <a:ext uri="{FF2B5EF4-FFF2-40B4-BE49-F238E27FC236}">
                <a16:creationId xmlns:a16="http://schemas.microsoft.com/office/drawing/2014/main" id="{AC8B497F-DAFB-4306-A018-9651BF2C5C1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3719323" y="14270470"/>
            <a:ext cx="464970" cy="464970"/>
          </a:xfrm>
          <a:prstGeom prst="rect">
            <a:avLst/>
          </a:prstGeom>
        </p:spPr>
      </p:pic>
      <p:pic>
        <p:nvPicPr>
          <p:cNvPr id="112" name="Picture 111" descr="The letter W in a round circle. ">
            <a:extLst>
              <a:ext uri="{FF2B5EF4-FFF2-40B4-BE49-F238E27FC236}">
                <a16:creationId xmlns:a16="http://schemas.microsoft.com/office/drawing/2014/main" id="{CA0ED8DB-4DC6-4B8C-BDFE-8169423E1E2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487773" y="12805184"/>
            <a:ext cx="464970" cy="464970"/>
          </a:xfrm>
          <a:prstGeom prst="rect">
            <a:avLst/>
          </a:prstGeom>
        </p:spPr>
      </p:pic>
      <p:pic>
        <p:nvPicPr>
          <p:cNvPr id="113" name="Picture 112" descr="The letter X in a round circle. ">
            <a:extLst>
              <a:ext uri="{FF2B5EF4-FFF2-40B4-BE49-F238E27FC236}">
                <a16:creationId xmlns:a16="http://schemas.microsoft.com/office/drawing/2014/main" id="{4F68F65D-F43B-44BF-8A8F-B33967728CC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4487773" y="13552112"/>
            <a:ext cx="464970" cy="464970"/>
          </a:xfrm>
          <a:prstGeom prst="rect">
            <a:avLst/>
          </a:prstGeom>
        </p:spPr>
      </p:pic>
      <p:pic>
        <p:nvPicPr>
          <p:cNvPr id="114" name="Picture 113" descr="The letter Y in a round circle. ">
            <a:extLst>
              <a:ext uri="{FF2B5EF4-FFF2-40B4-BE49-F238E27FC236}">
                <a16:creationId xmlns:a16="http://schemas.microsoft.com/office/drawing/2014/main" id="{45832AE2-6E65-48F6-B1A9-888054C01E8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487773" y="14270470"/>
            <a:ext cx="464970" cy="464970"/>
          </a:xfrm>
          <a:prstGeom prst="rect">
            <a:avLst/>
          </a:prstGeom>
        </p:spPr>
      </p:pic>
      <p:pic>
        <p:nvPicPr>
          <p:cNvPr id="115" name="Picture 114" descr="The number 9 in a round circle element. ">
            <a:extLst>
              <a:ext uri="{FF2B5EF4-FFF2-40B4-BE49-F238E27FC236}">
                <a16:creationId xmlns:a16="http://schemas.microsoft.com/office/drawing/2014/main" id="{3E2D855E-74FD-4CD8-B9D2-A3DB619ADDF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9877083" y="12805184"/>
            <a:ext cx="464970" cy="464970"/>
          </a:xfrm>
          <a:prstGeom prst="rect">
            <a:avLst/>
          </a:prstGeom>
        </p:spPr>
      </p:pic>
      <p:pic>
        <p:nvPicPr>
          <p:cNvPr id="116" name="Picture 115" descr="The number 4 in a round circle element. ">
            <a:extLst>
              <a:ext uri="{FF2B5EF4-FFF2-40B4-BE49-F238E27FC236}">
                <a16:creationId xmlns:a16="http://schemas.microsoft.com/office/drawing/2014/main" id="{4D380B99-14A8-4D10-9E34-8B95D485B8A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8340556" y="15009952"/>
            <a:ext cx="464233" cy="464233"/>
          </a:xfrm>
          <a:prstGeom prst="rect">
            <a:avLst/>
          </a:prstGeom>
        </p:spPr>
      </p:pic>
      <p:pic>
        <p:nvPicPr>
          <p:cNvPr id="117" name="Picture 116" descr="The letter B in a round circle. ">
            <a:extLst>
              <a:ext uri="{FF2B5EF4-FFF2-40B4-BE49-F238E27FC236}">
                <a16:creationId xmlns:a16="http://schemas.microsoft.com/office/drawing/2014/main" id="{48F05956-E997-495F-90D5-CBC415476D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6807" y="15009215"/>
            <a:ext cx="464970" cy="464970"/>
          </a:xfrm>
          <a:prstGeom prst="rect">
            <a:avLst/>
          </a:prstGeom>
        </p:spPr>
      </p:pic>
      <p:pic>
        <p:nvPicPr>
          <p:cNvPr id="118" name="Picture 117" descr="The letter F in a round circle. ">
            <a:extLst>
              <a:ext uri="{FF2B5EF4-FFF2-40B4-BE49-F238E27FC236}">
                <a16:creationId xmlns:a16="http://schemas.microsoft.com/office/drawing/2014/main" id="{226BD510-C8AD-429D-B65E-EEB0BFAD6334}"/>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0645301" y="15009215"/>
            <a:ext cx="464970" cy="464970"/>
          </a:xfrm>
          <a:prstGeom prst="rect">
            <a:avLst/>
          </a:prstGeom>
        </p:spPr>
      </p:pic>
      <p:pic>
        <p:nvPicPr>
          <p:cNvPr id="119" name="Picture 118" descr="The letter J in a round circle. ">
            <a:extLst>
              <a:ext uri="{FF2B5EF4-FFF2-40B4-BE49-F238E27FC236}">
                <a16:creationId xmlns:a16="http://schemas.microsoft.com/office/drawing/2014/main" id="{40E1C8AB-DD91-4879-991A-6715491EFAA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1413795" y="15009215"/>
            <a:ext cx="464970" cy="464970"/>
          </a:xfrm>
          <a:prstGeom prst="rect">
            <a:avLst/>
          </a:prstGeom>
        </p:spPr>
      </p:pic>
      <p:pic>
        <p:nvPicPr>
          <p:cNvPr id="120" name="Picture 119" descr="The letter N in a round circle. ">
            <a:extLst>
              <a:ext uri="{FF2B5EF4-FFF2-40B4-BE49-F238E27FC236}">
                <a16:creationId xmlns:a16="http://schemas.microsoft.com/office/drawing/2014/main" id="{149A878F-DAD4-472E-8383-1A19BBF8A6FC}"/>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2182289" y="15009215"/>
            <a:ext cx="464970" cy="464970"/>
          </a:xfrm>
          <a:prstGeom prst="rect">
            <a:avLst/>
          </a:prstGeom>
        </p:spPr>
      </p:pic>
      <p:pic>
        <p:nvPicPr>
          <p:cNvPr id="121" name="Picture 120" descr="The letter R in a round circle. ">
            <a:extLst>
              <a:ext uri="{FF2B5EF4-FFF2-40B4-BE49-F238E27FC236}">
                <a16:creationId xmlns:a16="http://schemas.microsoft.com/office/drawing/2014/main" id="{3E883706-E06C-40FB-9779-9F0D76651045}"/>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2950783" y="15009215"/>
            <a:ext cx="464970" cy="464970"/>
          </a:xfrm>
          <a:prstGeom prst="rect">
            <a:avLst/>
          </a:prstGeom>
        </p:spPr>
      </p:pic>
      <p:pic>
        <p:nvPicPr>
          <p:cNvPr id="122" name="Picture 121" descr="The letter V in a round circle. ">
            <a:extLst>
              <a:ext uri="{FF2B5EF4-FFF2-40B4-BE49-F238E27FC236}">
                <a16:creationId xmlns:a16="http://schemas.microsoft.com/office/drawing/2014/main" id="{2B23859A-0550-4744-871D-D246EB39CFC1}"/>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3719277" y="15009215"/>
            <a:ext cx="464970" cy="464970"/>
          </a:xfrm>
          <a:prstGeom prst="rect">
            <a:avLst/>
          </a:prstGeom>
        </p:spPr>
      </p:pic>
      <p:pic>
        <p:nvPicPr>
          <p:cNvPr id="123" name="Picture 122" descr="The letter Z in a round circle. ">
            <a:extLst>
              <a:ext uri="{FF2B5EF4-FFF2-40B4-BE49-F238E27FC236}">
                <a16:creationId xmlns:a16="http://schemas.microsoft.com/office/drawing/2014/main" id="{3C54317D-CE7A-4613-8F79-F1F22A85A388}"/>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4487773" y="15009215"/>
            <a:ext cx="464970" cy="464970"/>
          </a:xfrm>
          <a:prstGeom prst="rect">
            <a:avLst/>
          </a:prstGeom>
        </p:spPr>
      </p:pic>
      <p:pic>
        <p:nvPicPr>
          <p:cNvPr id="124" name="Picture 123" descr="The number 8 in a round circle element. ">
            <a:extLst>
              <a:ext uri="{FF2B5EF4-FFF2-40B4-BE49-F238E27FC236}">
                <a16:creationId xmlns:a16="http://schemas.microsoft.com/office/drawing/2014/main" id="{8ED36586-606E-4B04-BC25-CE926A4816B4}"/>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9108313" y="15009215"/>
            <a:ext cx="464970" cy="464970"/>
          </a:xfrm>
          <a:prstGeom prst="rect">
            <a:avLst/>
          </a:prstGeom>
        </p:spPr>
      </p:pic>
      <p:sp>
        <p:nvSpPr>
          <p:cNvPr id="2" name="Title 1">
            <a:extLst>
              <a:ext uri="{FF2B5EF4-FFF2-40B4-BE49-F238E27FC236}">
                <a16:creationId xmlns:a16="http://schemas.microsoft.com/office/drawing/2014/main" id="{BCDB75D2-EF6E-49EA-8E68-C4CF2BC420CC}"/>
              </a:ext>
            </a:extLst>
          </p:cNvPr>
          <p:cNvSpPr>
            <a:spLocks noGrp="1"/>
          </p:cNvSpPr>
          <p:nvPr>
            <p:ph type="title" idx="4294967295"/>
          </p:nvPr>
        </p:nvSpPr>
        <p:spPr>
          <a:xfrm>
            <a:off x="37512626" y="1009233"/>
            <a:ext cx="9847829" cy="1235425"/>
          </a:xfrm>
          <a:prstGeom prst="rect">
            <a:avLst/>
          </a:prstGeom>
        </p:spPr>
        <p:txBody>
          <a:bodyPr/>
          <a:lstStyle/>
          <a:p>
            <a:pPr rtl="0" eaLnBrk="1" latinLnBrk="0" hangingPunct="1"/>
            <a:r>
              <a:rPr lang="en-US" sz="4000" kern="1200" dirty="0">
                <a:solidFill>
                  <a:schemeClr val="accent6"/>
                </a:solidFill>
                <a:effectLst/>
                <a:latin typeface="Arial" panose="020B0604020202020204" pitchFamily="34" charset="0"/>
                <a:ea typeface="Arial" panose="020B0604020202020204" pitchFamily="34" charset="0"/>
                <a:cs typeface="+mn-cs"/>
              </a:rPr>
              <a:t>Digital Academic Research Poster (16:9) with background.</a:t>
            </a:r>
            <a:r>
              <a:rPr lang="en-US" sz="4000" kern="1200" baseline="0" dirty="0">
                <a:solidFill>
                  <a:schemeClr val="accent6"/>
                </a:solidFill>
                <a:effectLst/>
                <a:latin typeface="Arial" panose="020B0604020202020204" pitchFamily="34" charset="0"/>
                <a:ea typeface="Arial" panose="020B0604020202020204" pitchFamily="34" charset="0"/>
                <a:cs typeface="+mn-cs"/>
              </a:rPr>
              <a:t> </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1161409737"/>
      </p:ext>
    </p:extLst>
  </p:cSld>
  <p:clrMapOvr>
    <a:masterClrMapping/>
  </p:clrMapOvr>
</p:sld>
</file>

<file path=ppt/theme/theme1.xml><?xml version="1.0" encoding="utf-8"?>
<a:theme xmlns:a="http://schemas.openxmlformats.org/drawingml/2006/main" name="1_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 Powerpoint Theme</Template>
  <TotalTime>24865</TotalTime>
  <Words>1076</Words>
  <Application>Microsoft Office PowerPoint</Application>
  <PresentationFormat>Custom</PresentationFormat>
  <Paragraphs>121</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1_Research Poster Template</vt:lpstr>
      <vt:lpstr>Digital Academic Research Poster (16:9) </vt:lpstr>
      <vt:lpstr>Digital Academic Research Poster (16:9) with background.  </vt:lpstr>
    </vt:vector>
  </TitlesOfParts>
  <Manager/>
  <Company>© University at Buffalo</Company>
  <LinksUpToDate>false</LinksUpToDate>
  <SharedDoc>false</SharedDoc>
  <HyperlinkBase>www.buffalo.edu/brand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Academic Research Poster (16:9)</dc:title>
  <dc:subject/>
  <dc:creator>University at Buffalo School of Social Work</dc:creator>
  <cp:keywords/>
  <dc:description/>
  <cp:lastModifiedBy>C. Donnelly, MS</cp:lastModifiedBy>
  <cp:revision>57</cp:revision>
  <cp:lastPrinted>2016-09-29T19:48:31Z</cp:lastPrinted>
  <dcterms:created xsi:type="dcterms:W3CDTF">2016-09-29T18:43:16Z</dcterms:created>
  <dcterms:modified xsi:type="dcterms:W3CDTF">2020-09-04T02:49:56Z</dcterms:modified>
  <cp:category/>
</cp:coreProperties>
</file>