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33" autoAdjust="0"/>
  </p:normalViewPr>
  <p:slideViewPr>
    <p:cSldViewPr snapToGrid="0" snapToObjects="1">
      <p:cViewPr varScale="1">
        <p:scale>
          <a:sx n="20" d="100"/>
          <a:sy n="20" d="100"/>
        </p:scale>
        <p:origin x="276"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r>
              <a:rPr lang="en-US" sz="3600" b="1" dirty="0">
                <a:solidFill>
                  <a:schemeClr val="tx1"/>
                </a:solidFill>
                <a:latin typeface="Arial" charset="0"/>
                <a:ea typeface="Arial" charset="0"/>
                <a:cs typeface="Arial" charset="0"/>
              </a:rPr>
              <a:t>Chart</a:t>
            </a:r>
            <a:r>
              <a:rPr lang="en-US" sz="3600" b="1" baseline="0" dirty="0">
                <a:solidFill>
                  <a:schemeClr val="tx1"/>
                </a:solidFill>
                <a:latin typeface="Arial" charset="0"/>
                <a:ea typeface="Arial" charset="0"/>
                <a:cs typeface="Arial" charset="0"/>
              </a:rPr>
              <a:t> Title</a:t>
            </a:r>
            <a:endParaRPr lang="en-US" sz="3600" b="1" dirty="0">
              <a:solidFill>
                <a:schemeClr val="tx1"/>
              </a:solidFill>
              <a:latin typeface="Arial" charset="0"/>
              <a:ea typeface="Arial" charset="0"/>
              <a:cs typeface="Arial" charset="0"/>
            </a:endParaRPr>
          </a:p>
        </c:rich>
      </c:tx>
      <c:layout>
        <c:manualLayout>
          <c:xMode val="edge"/>
          <c:yMode val="edge"/>
          <c:x val="0.38284917498069099"/>
          <c:y val="2.46956303721842E-2"/>
        </c:manualLayout>
      </c:layout>
      <c:overlay val="0"/>
      <c:spPr>
        <a:noFill/>
        <a:ln w="37084">
          <a:noFill/>
        </a:ln>
      </c:spPr>
    </c:title>
    <c:autoTitleDeleted val="0"/>
    <c:plotArea>
      <c:layout>
        <c:manualLayout>
          <c:layoutTarget val="inner"/>
          <c:xMode val="edge"/>
          <c:yMode val="edge"/>
          <c:x val="7.1945587198555094E-2"/>
          <c:y val="0.18243447742298799"/>
          <c:w val="0.89237340955380096"/>
          <c:h val="0.61769158787392597"/>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D70-45ED-8D41-CD6444EB29B4}"/>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D70-45ED-8D41-CD6444EB29B4}"/>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D70-45ED-8D41-CD6444EB29B4}"/>
            </c:ext>
          </c:extLst>
        </c:ser>
        <c:dLbls>
          <c:showLegendKey val="0"/>
          <c:showVal val="0"/>
          <c:showCatName val="0"/>
          <c:showSerName val="0"/>
          <c:showPercent val="0"/>
          <c:showBubbleSize val="0"/>
        </c:dLbls>
        <c:gapWidth val="219"/>
        <c:overlap val="-27"/>
        <c:axId val="2062140608"/>
        <c:axId val="-2115048976"/>
      </c:barChart>
      <c:catAx>
        <c:axId val="2062140608"/>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charset="0"/>
                <a:ea typeface="Arial" charset="0"/>
                <a:cs typeface="Arial" charset="0"/>
              </a:defRPr>
            </a:pPr>
            <a:endParaRPr lang="en-US"/>
          </a:p>
        </c:txPr>
        <c:crossAx val="-2115048976"/>
        <c:crosses val="autoZero"/>
        <c:auto val="1"/>
        <c:lblAlgn val="ctr"/>
        <c:lblOffset val="100"/>
        <c:noMultiLvlLbl val="0"/>
      </c:catAx>
      <c:valAx>
        <c:axId val="-2115048976"/>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solidFill>
                <a:latin typeface="Arial" charset="0"/>
                <a:ea typeface="Arial" charset="0"/>
                <a:cs typeface="Arial" charset="0"/>
              </a:defRPr>
            </a:pPr>
            <a:endParaRPr lang="en-US"/>
          </a:p>
        </c:txPr>
        <c:crossAx val="2062140608"/>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en-US"/>
          </a:p>
        </c:txPr>
      </c:legendEntry>
      <c:layout>
        <c:manualLayout>
          <c:xMode val="edge"/>
          <c:yMode val="edge"/>
          <c:x val="0.24603309371156001"/>
          <c:y val="0.93121241547064004"/>
          <c:w val="0.49653017319412801"/>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3200" b="1" dirty="0">
                <a:solidFill>
                  <a:schemeClr val="tx1"/>
                </a:solidFill>
              </a:rPr>
              <a:t>Chart</a:t>
            </a:r>
            <a:r>
              <a:rPr lang="en-US" sz="3200" b="1" baseline="0" dirty="0">
                <a:solidFill>
                  <a:schemeClr val="tx1"/>
                </a:solidFill>
              </a:rPr>
              <a:t> Title</a:t>
            </a:r>
            <a:endParaRPr lang="en-US" sz="3200" b="1" dirty="0">
              <a:solidFill>
                <a:schemeClr val="tx1"/>
              </a:solidFill>
            </a:endParaRPr>
          </a:p>
        </c:rich>
      </c:tx>
      <c:layout>
        <c:manualLayout>
          <c:xMode val="edge"/>
          <c:yMode val="edge"/>
          <c:x val="0.31977639488861598"/>
          <c:y val="5.7677864208368498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9C33-4AE0-80EF-300B89AC9EA3}"/>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9C33-4AE0-80EF-300B89AC9EA3}"/>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9C33-4AE0-80EF-300B89AC9EA3}"/>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9C33-4AE0-80EF-300B89AC9EA3}"/>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0.11139899969988901"/>
          <c:y val="0.89354195260385805"/>
          <c:w val="0.78746864812404405"/>
          <c:h val="7.3836395450568498E-2"/>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200" b="1" dirty="0">
                <a:solidFill>
                  <a:schemeClr val="tx1"/>
                </a:solidFill>
              </a:rPr>
              <a:t>Chart Title</a:t>
            </a:r>
          </a:p>
        </c:rich>
      </c:tx>
      <c:layout>
        <c:manualLayout>
          <c:xMode val="edge"/>
          <c:yMode val="edge"/>
          <c:x val="0.26578038991450997"/>
          <c:y val="0.1037130701144169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6C8A-46F3-827A-E6D84B5731BE}"/>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6C8A-46F3-827A-E6D84B5731BE}"/>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6C8A-46F3-827A-E6D84B5731BE}"/>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6C8A-46F3-827A-E6D84B5731BE}"/>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Entry>
      <c:layout>
        <c:manualLayout>
          <c:xMode val="edge"/>
          <c:yMode val="edge"/>
          <c:x val="2.4733848212852901E-2"/>
          <c:y val="0.80265924102539998"/>
          <c:w val="0.96966312131297205"/>
          <c:h val="0.11598536452599401"/>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200" b="1" dirty="0">
                <a:solidFill>
                  <a:schemeClr val="tx1"/>
                </a:solidFill>
              </a:rPr>
              <a:t>Chart Title</a:t>
            </a:r>
          </a:p>
        </c:rich>
      </c:tx>
      <c:layout>
        <c:manualLayout>
          <c:xMode val="edge"/>
          <c:yMode val="edge"/>
          <c:x val="0.26578038991450997"/>
          <c:y val="0.1037130701144169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2C5E-4109-9ADB-BBC20B84965D}"/>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2C5E-4109-9ADB-BBC20B84965D}"/>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2C5E-4109-9ADB-BBC20B84965D}"/>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2C5E-4109-9ADB-BBC20B84965D}"/>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Entry>
      <c:layout>
        <c:manualLayout>
          <c:xMode val="edge"/>
          <c:yMode val="edge"/>
          <c:x val="2.4733848212852901E-2"/>
          <c:y val="0.80265924102539998"/>
          <c:w val="0.96966312131297205"/>
          <c:h val="0.11598536452599401"/>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r>
              <a:rPr lang="en-US" sz="3600" b="1" dirty="0">
                <a:solidFill>
                  <a:schemeClr val="tx1"/>
                </a:solidFill>
                <a:latin typeface="Arial" charset="0"/>
                <a:ea typeface="Arial" charset="0"/>
                <a:cs typeface="Arial" charset="0"/>
              </a:rPr>
              <a:t>Chart</a:t>
            </a:r>
            <a:r>
              <a:rPr lang="en-US" sz="3600" b="1" baseline="0" dirty="0">
                <a:solidFill>
                  <a:schemeClr val="tx1"/>
                </a:solidFill>
                <a:latin typeface="Arial" charset="0"/>
                <a:ea typeface="Arial" charset="0"/>
                <a:cs typeface="Arial" charset="0"/>
              </a:rPr>
              <a:t> Title</a:t>
            </a:r>
            <a:endParaRPr lang="en-US" sz="3600" b="1" dirty="0">
              <a:solidFill>
                <a:schemeClr val="tx1"/>
              </a:solidFill>
              <a:latin typeface="Arial" charset="0"/>
              <a:ea typeface="Arial" charset="0"/>
              <a:cs typeface="Arial" charset="0"/>
            </a:endParaRPr>
          </a:p>
        </c:rich>
      </c:tx>
      <c:layout>
        <c:manualLayout>
          <c:xMode val="edge"/>
          <c:yMode val="edge"/>
          <c:x val="0.38284917498069099"/>
          <c:y val="2.46956303721842E-2"/>
        </c:manualLayout>
      </c:layout>
      <c:overlay val="0"/>
      <c:spPr>
        <a:noFill/>
        <a:ln w="37084">
          <a:noFill/>
        </a:ln>
      </c:spPr>
    </c:title>
    <c:autoTitleDeleted val="0"/>
    <c:plotArea>
      <c:layout>
        <c:manualLayout>
          <c:layoutTarget val="inner"/>
          <c:xMode val="edge"/>
          <c:yMode val="edge"/>
          <c:x val="7.1945587198555094E-2"/>
          <c:y val="0.18243447742298799"/>
          <c:w val="0.89237340955380096"/>
          <c:h val="0.61769158787392597"/>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4E3-45AE-ADFE-500A6DEB7521}"/>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4E3-45AE-ADFE-500A6DEB7521}"/>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4E3-45AE-ADFE-500A6DEB7521}"/>
            </c:ext>
          </c:extLst>
        </c:ser>
        <c:dLbls>
          <c:showLegendKey val="0"/>
          <c:showVal val="0"/>
          <c:showCatName val="0"/>
          <c:showSerName val="0"/>
          <c:showPercent val="0"/>
          <c:showBubbleSize val="0"/>
        </c:dLbls>
        <c:gapWidth val="219"/>
        <c:overlap val="-27"/>
        <c:axId val="-2044490480"/>
        <c:axId val="-2063836144"/>
      </c:barChart>
      <c:catAx>
        <c:axId val="-2044490480"/>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charset="0"/>
                <a:ea typeface="Arial" charset="0"/>
                <a:cs typeface="Arial" charset="0"/>
              </a:defRPr>
            </a:pPr>
            <a:endParaRPr lang="en-US"/>
          </a:p>
        </c:txPr>
        <c:crossAx val="-2063836144"/>
        <c:crosses val="autoZero"/>
        <c:auto val="1"/>
        <c:lblAlgn val="ctr"/>
        <c:lblOffset val="100"/>
        <c:noMultiLvlLbl val="0"/>
      </c:catAx>
      <c:valAx>
        <c:axId val="-2063836144"/>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solidFill>
                <a:latin typeface="Arial" charset="0"/>
                <a:ea typeface="Arial" charset="0"/>
                <a:cs typeface="Arial" charset="0"/>
              </a:defRPr>
            </a:pPr>
            <a:endParaRPr lang="en-US"/>
          </a:p>
        </c:txPr>
        <c:crossAx val="-2044490480"/>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en-US"/>
          </a:p>
        </c:txPr>
      </c:legendEntry>
      <c:layout>
        <c:manualLayout>
          <c:xMode val="edge"/>
          <c:yMode val="edge"/>
          <c:x val="0.24603309371156001"/>
          <c:y val="0.93121241547064004"/>
          <c:w val="0.49653017319412801"/>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3200" b="1" dirty="0">
                <a:solidFill>
                  <a:schemeClr val="tx1"/>
                </a:solidFill>
              </a:rPr>
              <a:t>Chart</a:t>
            </a:r>
            <a:r>
              <a:rPr lang="en-US" sz="3200" b="1" baseline="0" dirty="0">
                <a:solidFill>
                  <a:schemeClr val="tx1"/>
                </a:solidFill>
              </a:rPr>
              <a:t> Title</a:t>
            </a:r>
            <a:endParaRPr lang="en-US" sz="3200" b="1" dirty="0">
              <a:solidFill>
                <a:schemeClr val="tx1"/>
              </a:solidFill>
            </a:endParaRPr>
          </a:p>
        </c:rich>
      </c:tx>
      <c:layout>
        <c:manualLayout>
          <c:xMode val="edge"/>
          <c:yMode val="edge"/>
          <c:x val="0.31977639488861598"/>
          <c:y val="5.7677864208368498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04CD-45DD-A570-77236F26E127}"/>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04CD-45DD-A570-77236F26E127}"/>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04CD-45DD-A570-77236F26E127}"/>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04CD-45DD-A570-77236F26E127}"/>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0.11139899969988901"/>
          <c:y val="0.89354195260385805"/>
          <c:w val="0.78746864812404405"/>
          <c:h val="7.3836395450568498E-2"/>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200" b="1" dirty="0">
                <a:solidFill>
                  <a:schemeClr val="tx1"/>
                </a:solidFill>
              </a:rPr>
              <a:t>Chart Title</a:t>
            </a:r>
          </a:p>
        </c:rich>
      </c:tx>
      <c:layout>
        <c:manualLayout>
          <c:xMode val="edge"/>
          <c:yMode val="edge"/>
          <c:x val="0.26578038991450997"/>
          <c:y val="0.1037130701144169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FDEF-4030-A873-2979BA6E62A6}"/>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FDEF-4030-A873-2979BA6E62A6}"/>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FDEF-4030-A873-2979BA6E62A6}"/>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FDEF-4030-A873-2979BA6E62A6}"/>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Entry>
      <c:layout>
        <c:manualLayout>
          <c:xMode val="edge"/>
          <c:yMode val="edge"/>
          <c:x val="2.4733848212852901E-2"/>
          <c:y val="0.80265924102539998"/>
          <c:w val="0.96966312131297205"/>
          <c:h val="0.11598536452599401"/>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3200" b="1" dirty="0">
                <a:solidFill>
                  <a:schemeClr val="tx1"/>
                </a:solidFill>
              </a:rPr>
              <a:t>Chart Title</a:t>
            </a:r>
          </a:p>
        </c:rich>
      </c:tx>
      <c:layout>
        <c:manualLayout>
          <c:xMode val="edge"/>
          <c:yMode val="edge"/>
          <c:x val="0.26578038991450997"/>
          <c:y val="0.1037130701144169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D30B-47B4-8067-4D92368307DF}"/>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D30B-47B4-8067-4D92368307DF}"/>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D30B-47B4-8067-4D92368307DF}"/>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D30B-47B4-8067-4D92368307DF}"/>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Entry>
      <c:layout>
        <c:manualLayout>
          <c:xMode val="edge"/>
          <c:yMode val="edge"/>
          <c:x val="2.4733848212852901E-2"/>
          <c:y val="0.80265924102539998"/>
          <c:w val="0.96966312131297205"/>
          <c:h val="0.11598536452599401"/>
        </c:manualLayout>
      </c:layout>
      <c:overlay val="0"/>
      <c:spPr>
        <a:noFill/>
        <a:ln w="22320">
          <a:noFill/>
        </a:ln>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2800" dirty="0">
              <a:solidFill>
                <a:schemeClr val="bg1"/>
              </a:solidFill>
            </a:rPr>
            <a:t>Series 1</a:t>
          </a:r>
          <a:br>
            <a:rPr lang="en-US" sz="2800" dirty="0">
              <a:solidFill>
                <a:schemeClr val="bg1"/>
              </a:solidFill>
            </a:rPr>
          </a:br>
          <a:endParaRPr lang="en-US" sz="1400" dirty="0">
            <a:solidFill>
              <a:schemeClr val="bg1"/>
            </a:solidFill>
          </a:endParaRPr>
        </a:p>
      </dgm:t>
    </dgm:pt>
    <dgm:pt modelId="{AAE9F486-967B-F741-A320-903B7BAD1BB6}" type="parTrans" cxnId="{5F0B9C5A-22D4-104D-A6D7-3D8E89847F26}">
      <dgm:prSet/>
      <dgm:spPr/>
      <dgm:t>
        <a:bodyPr/>
        <a:lstStyle/>
        <a:p>
          <a:endParaRPr lang="en-US"/>
        </a:p>
      </dgm:t>
    </dgm:pt>
    <dgm:pt modelId="{F9FAAC82-4768-9541-B270-7F034CA5B77C}" type="sibTrans" cxnId="{5F0B9C5A-22D4-104D-A6D7-3D8E89847F26}">
      <dgm:prSet/>
      <dgm:spPr/>
      <dgm:t>
        <a:bodyPr/>
        <a:lstStyle/>
        <a:p>
          <a:endParaRPr lang="en-US"/>
        </a:p>
      </dgm:t>
    </dgm:pt>
    <dgm:pt modelId="{7AF5E0A5-A3D5-5044-9AE9-85D2AACDE2EC}">
      <dgm:prSet phldrT="[Text]" custT="1"/>
      <dgm:spPr>
        <a:solidFill>
          <a:schemeClr val="accent2"/>
        </a:solidFill>
        <a:ln w="63500">
          <a:solidFill>
            <a:schemeClr val="bg1"/>
          </a:solidFill>
        </a:ln>
      </dgm:spPr>
      <dgm:t>
        <a:bodyPr anchor="b"/>
        <a:lstStyle/>
        <a:p>
          <a:pPr>
            <a:lnSpc>
              <a:spcPct val="100000"/>
            </a:lnSpc>
          </a:pPr>
          <a:r>
            <a:rPr lang="en-US" sz="2800" dirty="0">
              <a:solidFill>
                <a:schemeClr val="bg1"/>
              </a:solidFill>
            </a:rPr>
            <a:t>Series 2</a:t>
          </a:r>
        </a:p>
        <a:p>
          <a:pPr>
            <a:lnSpc>
              <a:spcPct val="100000"/>
            </a:lnSpc>
          </a:pPr>
          <a:endParaRPr lang="en-US" sz="1400" dirty="0">
            <a:solidFill>
              <a:schemeClr val="bg1"/>
            </a:solidFill>
          </a:endParaRPr>
        </a:p>
      </dgm:t>
    </dgm:pt>
    <dgm:pt modelId="{AB25051B-11ED-0545-8F30-6F13878D99BD}" type="parTrans" cxnId="{34D98D55-F8AB-774C-B43B-231FBFEC5E76}">
      <dgm:prSet/>
      <dgm:spPr/>
      <dgm:t>
        <a:bodyPr/>
        <a:lstStyle/>
        <a:p>
          <a:endParaRPr lang="en-US"/>
        </a:p>
      </dgm:t>
    </dgm:pt>
    <dgm:pt modelId="{A0BD8C14-DE4E-A647-A64E-204A7E481B5F}" type="sibTrans" cxnId="{34D98D55-F8AB-774C-B43B-231FBFEC5E76}">
      <dgm:prSet/>
      <dgm:spPr/>
      <dgm:t>
        <a:bodyPr/>
        <a:lstStyle/>
        <a:p>
          <a:endParaRPr lang="en-US"/>
        </a:p>
      </dgm:t>
    </dgm:pt>
    <dgm:pt modelId="{B9FB34F6-F115-BA4C-A756-11366D60939C}">
      <dgm:prSet phldrT="[Text]" custT="1"/>
      <dgm:spPr>
        <a:ln w="63500">
          <a:solidFill>
            <a:schemeClr val="bg1"/>
          </a:solidFill>
        </a:ln>
      </dgm:spPr>
      <dgm:t>
        <a:bodyPr anchor="b"/>
        <a:lstStyle/>
        <a:p>
          <a:r>
            <a:rPr lang="en-US" sz="2800" dirty="0">
              <a:solidFill>
                <a:schemeClr val="bg1"/>
              </a:solidFill>
            </a:rPr>
            <a:t>Series 3</a:t>
          </a:r>
        </a:p>
        <a:p>
          <a:endParaRPr lang="en-US" sz="1400" dirty="0">
            <a:solidFill>
              <a:schemeClr val="bg1"/>
            </a:solidFill>
          </a:endParaRPr>
        </a:p>
      </dgm:t>
    </dgm:pt>
    <dgm:pt modelId="{AEDBE2E2-9C0E-DD46-9BA3-5962025226F9}" type="parTrans" cxnId="{9315592A-3DBF-904F-9DA5-8A88DCCC5AFB}">
      <dgm:prSet/>
      <dgm:spPr/>
      <dgm:t>
        <a:bodyPr/>
        <a:lstStyle/>
        <a:p>
          <a:endParaRPr lang="en-US"/>
        </a:p>
      </dgm:t>
    </dgm:pt>
    <dgm:pt modelId="{2058F22C-38E1-1B48-B638-4BF7908D4337}" type="sibTrans" cxnId="{9315592A-3DBF-904F-9DA5-8A88DCCC5AFB}">
      <dgm:prSet/>
      <dgm:spPr/>
      <dgm:t>
        <a:bodyPr/>
        <a:lstStyle/>
        <a:p>
          <a:endParaRPr lang="en-US"/>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1710" custLinFactNeighborY="8901">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458EF269-EDD6-5343-B53A-617D7FAEFDE0}" type="presOf" srcId="{B9FB34F6-F115-BA4C-A756-11366D60939C}" destId="{A8C62C20-56D4-5948-84F0-B67C9C2CF512}" srcOrd="0"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2800" dirty="0">
              <a:solidFill>
                <a:schemeClr val="bg1"/>
              </a:solidFill>
            </a:rPr>
            <a:t>Series 1</a:t>
          </a:r>
          <a:br>
            <a:rPr lang="en-US" sz="2800" dirty="0">
              <a:solidFill>
                <a:schemeClr val="bg1"/>
              </a:solidFill>
            </a:rPr>
          </a:br>
          <a:endParaRPr lang="en-US" sz="1400" dirty="0">
            <a:solidFill>
              <a:schemeClr val="bg1"/>
            </a:solidFill>
          </a:endParaRPr>
        </a:p>
      </dgm:t>
    </dgm:pt>
    <dgm:pt modelId="{AAE9F486-967B-F741-A320-903B7BAD1BB6}" type="parTrans" cxnId="{5F0B9C5A-22D4-104D-A6D7-3D8E89847F26}">
      <dgm:prSet/>
      <dgm:spPr/>
      <dgm:t>
        <a:bodyPr/>
        <a:lstStyle/>
        <a:p>
          <a:endParaRPr lang="en-US"/>
        </a:p>
      </dgm:t>
    </dgm:pt>
    <dgm:pt modelId="{F9FAAC82-4768-9541-B270-7F034CA5B77C}" type="sibTrans" cxnId="{5F0B9C5A-22D4-104D-A6D7-3D8E89847F26}">
      <dgm:prSet/>
      <dgm:spPr/>
      <dgm:t>
        <a:bodyPr/>
        <a:lstStyle/>
        <a:p>
          <a:endParaRPr lang="en-US"/>
        </a:p>
      </dgm:t>
    </dgm:pt>
    <dgm:pt modelId="{7AF5E0A5-A3D5-5044-9AE9-85D2AACDE2EC}">
      <dgm:prSet phldrT="[Text]" custT="1"/>
      <dgm:spPr>
        <a:solidFill>
          <a:schemeClr val="accent2"/>
        </a:solidFill>
        <a:ln w="63500">
          <a:solidFill>
            <a:schemeClr val="bg1"/>
          </a:solidFill>
        </a:ln>
      </dgm:spPr>
      <dgm:t>
        <a:bodyPr anchor="b"/>
        <a:lstStyle/>
        <a:p>
          <a:pPr>
            <a:lnSpc>
              <a:spcPct val="100000"/>
            </a:lnSpc>
          </a:pPr>
          <a:r>
            <a:rPr lang="en-US" sz="2800" dirty="0">
              <a:solidFill>
                <a:schemeClr val="bg1"/>
              </a:solidFill>
            </a:rPr>
            <a:t>Series 2</a:t>
          </a:r>
        </a:p>
        <a:p>
          <a:pPr>
            <a:lnSpc>
              <a:spcPct val="100000"/>
            </a:lnSpc>
          </a:pPr>
          <a:endParaRPr lang="en-US" sz="1400" dirty="0">
            <a:solidFill>
              <a:schemeClr val="bg1"/>
            </a:solidFill>
          </a:endParaRPr>
        </a:p>
      </dgm:t>
    </dgm:pt>
    <dgm:pt modelId="{AB25051B-11ED-0545-8F30-6F13878D99BD}" type="parTrans" cxnId="{34D98D55-F8AB-774C-B43B-231FBFEC5E76}">
      <dgm:prSet/>
      <dgm:spPr/>
      <dgm:t>
        <a:bodyPr/>
        <a:lstStyle/>
        <a:p>
          <a:endParaRPr lang="en-US"/>
        </a:p>
      </dgm:t>
    </dgm:pt>
    <dgm:pt modelId="{A0BD8C14-DE4E-A647-A64E-204A7E481B5F}" type="sibTrans" cxnId="{34D98D55-F8AB-774C-B43B-231FBFEC5E76}">
      <dgm:prSet/>
      <dgm:spPr/>
      <dgm:t>
        <a:bodyPr/>
        <a:lstStyle/>
        <a:p>
          <a:endParaRPr lang="en-US"/>
        </a:p>
      </dgm:t>
    </dgm:pt>
    <dgm:pt modelId="{B9FB34F6-F115-BA4C-A756-11366D60939C}">
      <dgm:prSet phldrT="[Text]" custT="1"/>
      <dgm:spPr>
        <a:ln w="63500">
          <a:solidFill>
            <a:schemeClr val="bg1"/>
          </a:solidFill>
        </a:ln>
      </dgm:spPr>
      <dgm:t>
        <a:bodyPr anchor="b"/>
        <a:lstStyle/>
        <a:p>
          <a:r>
            <a:rPr lang="en-US" sz="2800" dirty="0">
              <a:solidFill>
                <a:schemeClr val="bg1"/>
              </a:solidFill>
            </a:rPr>
            <a:t>Series 3</a:t>
          </a:r>
        </a:p>
        <a:p>
          <a:endParaRPr lang="en-US" sz="1400" dirty="0">
            <a:solidFill>
              <a:schemeClr val="bg1"/>
            </a:solidFill>
          </a:endParaRPr>
        </a:p>
      </dgm:t>
    </dgm:pt>
    <dgm:pt modelId="{AEDBE2E2-9C0E-DD46-9BA3-5962025226F9}" type="parTrans" cxnId="{9315592A-3DBF-904F-9DA5-8A88DCCC5AFB}">
      <dgm:prSet/>
      <dgm:spPr/>
      <dgm:t>
        <a:bodyPr/>
        <a:lstStyle/>
        <a:p>
          <a:endParaRPr lang="en-US"/>
        </a:p>
      </dgm:t>
    </dgm:pt>
    <dgm:pt modelId="{2058F22C-38E1-1B48-B638-4BF7908D4337}" type="sibTrans" cxnId="{9315592A-3DBF-904F-9DA5-8A88DCCC5AFB}">
      <dgm:prSet/>
      <dgm:spPr/>
      <dgm:t>
        <a:bodyPr/>
        <a:lstStyle/>
        <a:p>
          <a:endParaRPr lang="en-US"/>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1710" custLinFactNeighborY="8901">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978CAC1A-BEDE-9444-B505-CE9DEDD73CE1}" type="presOf" srcId="{B9FB34F6-F115-BA4C-A756-11366D60939C}" destId="{011EBD37-4648-414E-9EBF-6A4C6B6DAA1E}"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9BCEC60-F691-9E4C-929B-7CB2BA8963A0}" type="presOf" srcId="{7AF5E0A5-A3D5-5044-9AE9-85D2AACDE2EC}" destId="{49FAE39A-B2CF-D944-B834-B2EF233A6F89}" srcOrd="0" destOrd="0" presId="urn:microsoft.com/office/officeart/2005/8/layout/pyramid1"/>
    <dgm:cxn modelId="{5EAD3F6C-BDDD-124F-B1AC-16050278F26F}" type="presOf" srcId="{F2A80D4E-DCDF-DD47-B0A0-103201ABFF8D}" destId="{3FE82FCB-BBCE-5F47-A785-76048297C6FA}" srcOrd="1" destOrd="0" presId="urn:microsoft.com/office/officeart/2005/8/layout/pyramid1"/>
    <dgm:cxn modelId="{42B02651-5715-AE44-ABA7-5BB26BF4AE21}" type="presOf" srcId="{AC9615C9-C6F1-014D-A3A7-7A5DB4A377FE}" destId="{CC3A4FC8-1BA9-9048-BB1E-D88C367138D1}"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9B8EAD79-7C20-E04C-BDD6-E3D10F1293AD}" type="presOf" srcId="{F2A80D4E-DCDF-DD47-B0A0-103201ABFF8D}" destId="{3B50DBC0-D324-CC48-814E-1224FFB23FF8}" srcOrd="0" destOrd="0" presId="urn:microsoft.com/office/officeart/2005/8/layout/pyramid1"/>
    <dgm:cxn modelId="{5F0B9C5A-22D4-104D-A6D7-3D8E89847F26}" srcId="{AC9615C9-C6F1-014D-A3A7-7A5DB4A377FE}" destId="{F2A80D4E-DCDF-DD47-B0A0-103201ABFF8D}" srcOrd="0" destOrd="0" parTransId="{AAE9F486-967B-F741-A320-903B7BAD1BB6}" sibTransId="{F9FAAC82-4768-9541-B270-7F034CA5B77C}"/>
    <dgm:cxn modelId="{F15E8D85-92DC-D34D-82DF-C97A49C98860}" type="presOf" srcId="{B9FB34F6-F115-BA4C-A756-11366D60939C}" destId="{A8C62C20-56D4-5948-84F0-B67C9C2CF512}" srcOrd="0" destOrd="0" presId="urn:microsoft.com/office/officeart/2005/8/layout/pyramid1"/>
    <dgm:cxn modelId="{8027D08E-66F3-7A4E-85A5-DE8C8AFAAC60}" type="presOf" srcId="{7AF5E0A5-A3D5-5044-9AE9-85D2AACDE2EC}" destId="{F72C514A-07FD-0547-BA87-CE0EC865697F}" srcOrd="1" destOrd="0" presId="urn:microsoft.com/office/officeart/2005/8/layout/pyramid1"/>
    <dgm:cxn modelId="{DD1DFFD3-2F0F-1C44-B9A9-65DA36BD6504}" type="presParOf" srcId="{CC3A4FC8-1BA9-9048-BB1E-D88C367138D1}" destId="{C127AABA-8910-AC41-9833-0CFA9A9DF82B}" srcOrd="0" destOrd="0" presId="urn:microsoft.com/office/officeart/2005/8/layout/pyramid1"/>
    <dgm:cxn modelId="{E643E5DF-8510-4944-9DCC-6EB3509A2E14}" type="presParOf" srcId="{C127AABA-8910-AC41-9833-0CFA9A9DF82B}" destId="{3B50DBC0-D324-CC48-814E-1224FFB23FF8}" srcOrd="0" destOrd="0" presId="urn:microsoft.com/office/officeart/2005/8/layout/pyramid1"/>
    <dgm:cxn modelId="{833A9DA4-0203-7648-A3FB-6186AE43F46C}" type="presParOf" srcId="{C127AABA-8910-AC41-9833-0CFA9A9DF82B}" destId="{3FE82FCB-BBCE-5F47-A785-76048297C6FA}" srcOrd="1" destOrd="0" presId="urn:microsoft.com/office/officeart/2005/8/layout/pyramid1"/>
    <dgm:cxn modelId="{6C8F1C25-7C9B-4F43-968B-2CB3E3D1744C}" type="presParOf" srcId="{CC3A4FC8-1BA9-9048-BB1E-D88C367138D1}" destId="{4930E1E6-F99E-4A40-AC26-A9A216241580}" srcOrd="1" destOrd="0" presId="urn:microsoft.com/office/officeart/2005/8/layout/pyramid1"/>
    <dgm:cxn modelId="{B1D86FAB-1648-9C4F-85C6-5D9EC083B293}" type="presParOf" srcId="{4930E1E6-F99E-4A40-AC26-A9A216241580}" destId="{49FAE39A-B2CF-D944-B834-B2EF233A6F89}" srcOrd="0" destOrd="0" presId="urn:microsoft.com/office/officeart/2005/8/layout/pyramid1"/>
    <dgm:cxn modelId="{803953CE-35B1-AE4D-A771-45015573AA5D}" type="presParOf" srcId="{4930E1E6-F99E-4A40-AC26-A9A216241580}" destId="{F72C514A-07FD-0547-BA87-CE0EC865697F}" srcOrd="1" destOrd="0" presId="urn:microsoft.com/office/officeart/2005/8/layout/pyramid1"/>
    <dgm:cxn modelId="{22EB9AAE-97D8-2E4C-8598-E08076AA38D6}" type="presParOf" srcId="{CC3A4FC8-1BA9-9048-BB1E-D88C367138D1}" destId="{8E501972-DD45-2241-8C2D-ABBD79CD69F3}" srcOrd="2" destOrd="0" presId="urn:microsoft.com/office/officeart/2005/8/layout/pyramid1"/>
    <dgm:cxn modelId="{A38D75C5-B5AB-7749-929A-05EDFF98480D}" type="presParOf" srcId="{8E501972-DD45-2241-8C2D-ABBD79CD69F3}" destId="{A8C62C20-56D4-5948-84F0-B67C9C2CF512}" srcOrd="0" destOrd="0" presId="urn:microsoft.com/office/officeart/2005/8/layout/pyramid1"/>
    <dgm:cxn modelId="{43ADE292-854E-6C44-8F39-2C759392DED4}"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2166105" y="0"/>
          <a:ext cx="2643961" cy="2010815"/>
        </a:xfrm>
        <a:prstGeom prst="trapezoid">
          <a:avLst>
            <a:gd name="adj" fmla="val 65744"/>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Series 1</a:t>
          </a:r>
          <a:br>
            <a:rPr lang="en-US" sz="2800" kern="1200" dirty="0">
              <a:solidFill>
                <a:schemeClr val="bg1"/>
              </a:solidFill>
            </a:rPr>
          </a:br>
          <a:endParaRPr lang="en-US" sz="1400" kern="1200" dirty="0">
            <a:solidFill>
              <a:schemeClr val="bg1"/>
            </a:solidFill>
          </a:endParaRPr>
        </a:p>
      </dsp:txBody>
      <dsp:txXfrm>
        <a:off x="2166105" y="0"/>
        <a:ext cx="2643961" cy="2010815"/>
      </dsp:txXfrm>
    </dsp:sp>
    <dsp:sp modelId="{49FAE39A-B2CF-D944-B834-B2EF233A6F89}">
      <dsp:nvSpPr>
        <dsp:cNvPr id="0" name=""/>
        <dsp:cNvSpPr/>
      </dsp:nvSpPr>
      <dsp:spPr>
        <a:xfrm>
          <a:off x="1321980" y="2010815"/>
          <a:ext cx="4332210" cy="1283966"/>
        </a:xfrm>
        <a:prstGeom prst="trapezoid">
          <a:avLst>
            <a:gd name="adj" fmla="val 65744"/>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100000"/>
            </a:lnSpc>
            <a:spcBef>
              <a:spcPct val="0"/>
            </a:spcBef>
            <a:spcAft>
              <a:spcPct val="35000"/>
            </a:spcAft>
            <a:buNone/>
          </a:pPr>
          <a:r>
            <a:rPr lang="en-US" sz="2800" kern="1200" dirty="0">
              <a:solidFill>
                <a:schemeClr val="bg1"/>
              </a:solidFill>
            </a:rPr>
            <a:t>Series 2</a:t>
          </a:r>
        </a:p>
        <a:p>
          <a:pPr marL="0" lvl="0" indent="0" algn="ctr" defTabSz="1244600">
            <a:lnSpc>
              <a:spcPct val="100000"/>
            </a:lnSpc>
            <a:spcBef>
              <a:spcPct val="0"/>
            </a:spcBef>
            <a:spcAft>
              <a:spcPct val="35000"/>
            </a:spcAft>
            <a:buNone/>
          </a:pPr>
          <a:endParaRPr lang="en-US" sz="1400" kern="1200" dirty="0">
            <a:solidFill>
              <a:schemeClr val="bg1"/>
            </a:solidFill>
          </a:endParaRPr>
        </a:p>
      </dsp:txBody>
      <dsp:txXfrm>
        <a:off x="2080117" y="2010815"/>
        <a:ext cx="2815936" cy="1283966"/>
      </dsp:txXfrm>
    </dsp:sp>
    <dsp:sp modelId="{A8C62C20-56D4-5948-84F0-B67C9C2CF512}">
      <dsp:nvSpPr>
        <dsp:cNvPr id="0" name=""/>
        <dsp:cNvSpPr/>
      </dsp:nvSpPr>
      <dsp:spPr>
        <a:xfrm>
          <a:off x="0" y="3294782"/>
          <a:ext cx="6976172" cy="2010815"/>
        </a:xfrm>
        <a:prstGeom prst="trapezoid">
          <a:avLst>
            <a:gd name="adj" fmla="val 65744"/>
          </a:avLst>
        </a:prstGeom>
        <a:solidFill>
          <a:schemeClr val="accent1">
            <a:hueOff val="0"/>
            <a:satOff val="0"/>
            <a:lumOff val="0"/>
            <a:alphaOff val="0"/>
          </a:schemeClr>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Series 3</a:t>
          </a:r>
        </a:p>
        <a:p>
          <a:pPr marL="0" lvl="0" indent="0" algn="ctr" defTabSz="1244600">
            <a:lnSpc>
              <a:spcPct val="90000"/>
            </a:lnSpc>
            <a:spcBef>
              <a:spcPct val="0"/>
            </a:spcBef>
            <a:spcAft>
              <a:spcPct val="35000"/>
            </a:spcAft>
            <a:buNone/>
          </a:pPr>
          <a:endParaRPr lang="en-US" sz="1400" kern="1200" dirty="0">
            <a:solidFill>
              <a:schemeClr val="bg1"/>
            </a:solidFill>
          </a:endParaRPr>
        </a:p>
      </dsp:txBody>
      <dsp:txXfrm>
        <a:off x="1220830" y="3294782"/>
        <a:ext cx="4534511" cy="2010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2166105" y="0"/>
          <a:ext cx="2643961" cy="2010815"/>
        </a:xfrm>
        <a:prstGeom prst="trapezoid">
          <a:avLst>
            <a:gd name="adj" fmla="val 65744"/>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Series 1</a:t>
          </a:r>
          <a:br>
            <a:rPr lang="en-US" sz="2800" kern="1200" dirty="0">
              <a:solidFill>
                <a:schemeClr val="bg1"/>
              </a:solidFill>
            </a:rPr>
          </a:br>
          <a:endParaRPr lang="en-US" sz="1400" kern="1200" dirty="0">
            <a:solidFill>
              <a:schemeClr val="bg1"/>
            </a:solidFill>
          </a:endParaRPr>
        </a:p>
      </dsp:txBody>
      <dsp:txXfrm>
        <a:off x="2166105" y="0"/>
        <a:ext cx="2643961" cy="2010815"/>
      </dsp:txXfrm>
    </dsp:sp>
    <dsp:sp modelId="{49FAE39A-B2CF-D944-B834-B2EF233A6F89}">
      <dsp:nvSpPr>
        <dsp:cNvPr id="0" name=""/>
        <dsp:cNvSpPr/>
      </dsp:nvSpPr>
      <dsp:spPr>
        <a:xfrm>
          <a:off x="1321980" y="2010815"/>
          <a:ext cx="4332210" cy="1283966"/>
        </a:xfrm>
        <a:prstGeom prst="trapezoid">
          <a:avLst>
            <a:gd name="adj" fmla="val 65744"/>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100000"/>
            </a:lnSpc>
            <a:spcBef>
              <a:spcPct val="0"/>
            </a:spcBef>
            <a:spcAft>
              <a:spcPct val="35000"/>
            </a:spcAft>
            <a:buNone/>
          </a:pPr>
          <a:r>
            <a:rPr lang="en-US" sz="2800" kern="1200" dirty="0">
              <a:solidFill>
                <a:schemeClr val="bg1"/>
              </a:solidFill>
            </a:rPr>
            <a:t>Series 2</a:t>
          </a:r>
        </a:p>
        <a:p>
          <a:pPr marL="0" lvl="0" indent="0" algn="ctr" defTabSz="1244600">
            <a:lnSpc>
              <a:spcPct val="100000"/>
            </a:lnSpc>
            <a:spcBef>
              <a:spcPct val="0"/>
            </a:spcBef>
            <a:spcAft>
              <a:spcPct val="35000"/>
            </a:spcAft>
            <a:buNone/>
          </a:pPr>
          <a:endParaRPr lang="en-US" sz="1400" kern="1200" dirty="0">
            <a:solidFill>
              <a:schemeClr val="bg1"/>
            </a:solidFill>
          </a:endParaRPr>
        </a:p>
      </dsp:txBody>
      <dsp:txXfrm>
        <a:off x="2080117" y="2010815"/>
        <a:ext cx="2815936" cy="1283966"/>
      </dsp:txXfrm>
    </dsp:sp>
    <dsp:sp modelId="{A8C62C20-56D4-5948-84F0-B67C9C2CF512}">
      <dsp:nvSpPr>
        <dsp:cNvPr id="0" name=""/>
        <dsp:cNvSpPr/>
      </dsp:nvSpPr>
      <dsp:spPr>
        <a:xfrm>
          <a:off x="0" y="3294782"/>
          <a:ext cx="6976172" cy="2010815"/>
        </a:xfrm>
        <a:prstGeom prst="trapezoid">
          <a:avLst>
            <a:gd name="adj" fmla="val 65744"/>
          </a:avLst>
        </a:prstGeom>
        <a:solidFill>
          <a:schemeClr val="accent1">
            <a:hueOff val="0"/>
            <a:satOff val="0"/>
            <a:lumOff val="0"/>
            <a:alphaOff val="0"/>
          </a:schemeClr>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Series 3</a:t>
          </a:r>
        </a:p>
        <a:p>
          <a:pPr marL="0" lvl="0" indent="0" algn="ctr" defTabSz="1244600">
            <a:lnSpc>
              <a:spcPct val="90000"/>
            </a:lnSpc>
            <a:spcBef>
              <a:spcPct val="0"/>
            </a:spcBef>
            <a:spcAft>
              <a:spcPct val="35000"/>
            </a:spcAft>
            <a:buNone/>
          </a:pPr>
          <a:endParaRPr lang="en-US" sz="1400" kern="1200" dirty="0">
            <a:solidFill>
              <a:schemeClr val="bg1"/>
            </a:solidFill>
          </a:endParaRPr>
        </a:p>
      </dsp:txBody>
      <dsp:txXfrm>
        <a:off x="1220830" y="3294782"/>
        <a:ext cx="4534511" cy="20108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Image">
    <p:spTree>
      <p:nvGrpSpPr>
        <p:cNvPr id="1" name=""/>
        <p:cNvGrpSpPr/>
        <p:nvPr/>
      </p:nvGrpSpPr>
      <p:grpSpPr>
        <a:xfrm>
          <a:off x="0" y="0"/>
          <a:ext cx="0" cy="0"/>
          <a:chOff x="0" y="0"/>
          <a:chExt cx="0" cy="0"/>
        </a:xfrm>
      </p:grpSpPr>
      <p:cxnSp>
        <p:nvCxnSpPr>
          <p:cNvPr id="8" name="Straight Connector 7"/>
          <p:cNvCxnSpPr/>
          <p:nvPr userDrawn="1"/>
        </p:nvCxnSpPr>
        <p:spPr bwMode="auto">
          <a:xfrm>
            <a:off x="11185525" y="7734300"/>
            <a:ext cx="0" cy="24269700"/>
          </a:xfrm>
          <a:prstGeom prst="line">
            <a:avLst/>
          </a:prstGeom>
          <a:noFill/>
          <a:ln w="25400" cap="flat" cmpd="sng" algn="ctr">
            <a:solidFill>
              <a:schemeClr val="tx1"/>
            </a:solidFill>
            <a:prstDash val="dash"/>
            <a:round/>
            <a:headEnd type="oval" w="lg" len="lg"/>
            <a:tailEnd type="oval" w="lg" len="lg"/>
          </a:ln>
          <a:effectLst/>
        </p:spPr>
      </p:cxnSp>
      <p:sp>
        <p:nvSpPr>
          <p:cNvPr id="25" name="Freeform 24"/>
          <p:cNvSpPr/>
          <p:nvPr userDrawn="1"/>
        </p:nvSpPr>
        <p:spPr bwMode="auto">
          <a:xfrm>
            <a:off x="35980293" y="-338463"/>
            <a:ext cx="5987231" cy="8152937"/>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299879 h 8158340"/>
              <a:gd name="connsiteX1" fmla="*/ 1466 w 6372928"/>
              <a:gd name="connsiteY1" fmla="*/ 6100207 h 8158340"/>
              <a:gd name="connsiteX2" fmla="*/ 3140254 w 6372928"/>
              <a:gd name="connsiteY2" fmla="*/ 8158340 h 8158340"/>
              <a:gd name="connsiteX3" fmla="*/ 6360703 w 6372928"/>
              <a:gd name="connsiteY3" fmla="*/ 6112431 h 8158340"/>
              <a:gd name="connsiteX4" fmla="*/ 6372928 w 6372928"/>
              <a:gd name="connsiteY4" fmla="*/ 50 h 8158340"/>
              <a:gd name="connsiteX5" fmla="*/ 0 w 6372928"/>
              <a:gd name="connsiteY5" fmla="*/ 299879 h 8158340"/>
              <a:gd name="connsiteX0" fmla="*/ 54192 w 6371466"/>
              <a:gd name="connsiteY0" fmla="*/ 12434 h 8158290"/>
              <a:gd name="connsiteX1" fmla="*/ 4 w 6371466"/>
              <a:gd name="connsiteY1" fmla="*/ 6100157 h 8158290"/>
              <a:gd name="connsiteX2" fmla="*/ 3138792 w 6371466"/>
              <a:gd name="connsiteY2" fmla="*/ 8158290 h 8158290"/>
              <a:gd name="connsiteX3" fmla="*/ 6359241 w 6371466"/>
              <a:gd name="connsiteY3" fmla="*/ 6112381 h 8158290"/>
              <a:gd name="connsiteX4" fmla="*/ 6371466 w 6371466"/>
              <a:gd name="connsiteY4" fmla="*/ 0 h 8158290"/>
              <a:gd name="connsiteX5" fmla="*/ 54192 w 6371466"/>
              <a:gd name="connsiteY5" fmla="*/ 12434 h 8158290"/>
              <a:gd name="connsiteX0" fmla="*/ 0 w 6372928"/>
              <a:gd name="connsiteY0" fmla="*/ 38561 h 8158290"/>
              <a:gd name="connsiteX1" fmla="*/ 1466 w 6372928"/>
              <a:gd name="connsiteY1" fmla="*/ 6100157 h 8158290"/>
              <a:gd name="connsiteX2" fmla="*/ 3140254 w 6372928"/>
              <a:gd name="connsiteY2" fmla="*/ 8158290 h 8158290"/>
              <a:gd name="connsiteX3" fmla="*/ 6360703 w 6372928"/>
              <a:gd name="connsiteY3" fmla="*/ 6112381 h 8158290"/>
              <a:gd name="connsiteX4" fmla="*/ 6372928 w 6372928"/>
              <a:gd name="connsiteY4" fmla="*/ 0 h 8158290"/>
              <a:gd name="connsiteX5" fmla="*/ 0 w 6372928"/>
              <a:gd name="connsiteY5" fmla="*/ 38561 h 8158290"/>
              <a:gd name="connsiteX0" fmla="*/ 0 w 6361194"/>
              <a:gd name="connsiteY0" fmla="*/ 30172 h 8149901"/>
              <a:gd name="connsiteX1" fmla="*/ 1466 w 6361194"/>
              <a:gd name="connsiteY1" fmla="*/ 6091768 h 8149901"/>
              <a:gd name="connsiteX2" fmla="*/ 3140254 w 6361194"/>
              <a:gd name="connsiteY2" fmla="*/ 8149901 h 8149901"/>
              <a:gd name="connsiteX3" fmla="*/ 6360703 w 6361194"/>
              <a:gd name="connsiteY3" fmla="*/ 6103992 h 8149901"/>
              <a:gd name="connsiteX4" fmla="*/ 6346122 w 6361194"/>
              <a:gd name="connsiteY4" fmla="*/ 0 h 8149901"/>
              <a:gd name="connsiteX5" fmla="*/ 0 w 6361194"/>
              <a:gd name="connsiteY5" fmla="*/ 30172 h 8149901"/>
              <a:gd name="connsiteX0" fmla="*/ 0 w 6363993"/>
              <a:gd name="connsiteY0" fmla="*/ 21783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21783 h 8141512"/>
              <a:gd name="connsiteX0" fmla="*/ 0 w 6363993"/>
              <a:gd name="connsiteY0" fmla="*/ 5004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62548"/>
              <a:gd name="connsiteY0" fmla="*/ 5004 h 8141512"/>
              <a:gd name="connsiteX1" fmla="*/ 21 w 6362548"/>
              <a:gd name="connsiteY1" fmla="*/ 6083379 h 8141512"/>
              <a:gd name="connsiteX2" fmla="*/ 3138809 w 6362548"/>
              <a:gd name="connsiteY2" fmla="*/ 8141512 h 8141512"/>
              <a:gd name="connsiteX3" fmla="*/ 6359258 w 6362548"/>
              <a:gd name="connsiteY3" fmla="*/ 6095603 h 8141512"/>
              <a:gd name="connsiteX4" fmla="*/ 6362548 w 6362548"/>
              <a:gd name="connsiteY4" fmla="*/ 0 h 8141512"/>
              <a:gd name="connsiteX5" fmla="*/ 7490 w 6362548"/>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77619"/>
              <a:gd name="connsiteY0" fmla="*/ 0 h 8153287"/>
              <a:gd name="connsiteX1" fmla="*/ 21 w 6377619"/>
              <a:gd name="connsiteY1" fmla="*/ 6095154 h 8153287"/>
              <a:gd name="connsiteX2" fmla="*/ 3138809 w 6377619"/>
              <a:gd name="connsiteY2" fmla="*/ 8153287 h 8153287"/>
              <a:gd name="connsiteX3" fmla="*/ 6377128 w 6377619"/>
              <a:gd name="connsiteY3" fmla="*/ 6115768 h 8153287"/>
              <a:gd name="connsiteX4" fmla="*/ 6362548 w 6377619"/>
              <a:gd name="connsiteY4" fmla="*/ 11775 h 8153287"/>
              <a:gd name="connsiteX5" fmla="*/ 7490 w 6377619"/>
              <a:gd name="connsiteY5" fmla="*/ 0 h 8153287"/>
              <a:gd name="connsiteX0" fmla="*/ 7490 w 6377128"/>
              <a:gd name="connsiteY0" fmla="*/ 0 h 8153287"/>
              <a:gd name="connsiteX1" fmla="*/ 21 w 6377128"/>
              <a:gd name="connsiteY1" fmla="*/ 6095154 h 8153287"/>
              <a:gd name="connsiteX2" fmla="*/ 3138809 w 6377128"/>
              <a:gd name="connsiteY2" fmla="*/ 8153287 h 8153287"/>
              <a:gd name="connsiteX3" fmla="*/ 6377128 w 6377128"/>
              <a:gd name="connsiteY3" fmla="*/ 6115768 h 8153287"/>
              <a:gd name="connsiteX4" fmla="*/ 6362548 w 6377128"/>
              <a:gd name="connsiteY4" fmla="*/ 11775 h 8153287"/>
              <a:gd name="connsiteX5" fmla="*/ 7490 w 6377128"/>
              <a:gd name="connsiteY5" fmla="*/ 0 h 81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7128" h="8153287">
                <a:moveTo>
                  <a:pt x="7490" y="0"/>
                </a:moveTo>
                <a:cubicBezTo>
                  <a:pt x="7979" y="1933443"/>
                  <a:pt x="-468" y="4161711"/>
                  <a:pt x="21" y="6095154"/>
                </a:cubicBezTo>
                <a:lnTo>
                  <a:pt x="3138809" y="8153287"/>
                </a:lnTo>
                <a:lnTo>
                  <a:pt x="6377128" y="6115768"/>
                </a:lnTo>
                <a:cubicBezTo>
                  <a:pt x="6354397" y="4201962"/>
                  <a:pt x="6358473" y="1933970"/>
                  <a:pt x="6362548" y="11775"/>
                </a:cubicBezTo>
                <a:lnTo>
                  <a:pt x="7490" y="0"/>
                </a:lnTo>
                <a:close/>
              </a:path>
            </a:pathLst>
          </a:custGeom>
          <a:solidFill>
            <a:srgbClr val="005BBB"/>
          </a:solidFill>
          <a:ln w="9525" cap="flat" cmpd="sng" algn="ctr">
            <a:noFill/>
            <a:prstDash val="solid"/>
            <a:round/>
            <a:headEnd type="none" w="med" len="med"/>
            <a:tailEnd type="none" w="med" len="med"/>
          </a:ln>
          <a:effectLst>
            <a:outerShdw blurRad="215900" sx="102000" sy="102000" algn="ctr" rotWithShape="0">
              <a:prstClr val="black">
                <a:alpha val="32000"/>
              </a:prstClr>
            </a:outerShdw>
          </a:effectLst>
        </p:spPr>
        <p:txBody>
          <a:bodyPr wrap="square" lIns="457200" tIns="457200" rIns="457200" bIns="457200">
            <a:spAutoFit/>
          </a:bodyPr>
          <a:lstStyle/>
          <a:p>
            <a:pPr defTabSz="4389438" eaLnBrk="1" hangingPunct="1">
              <a:defRPr/>
            </a:pPr>
            <a:endParaRPr lang="en-US" dirty="0">
              <a:latin typeface="Arial Narrow" pitchFamily="61" charset="0"/>
            </a:endParaRPr>
          </a:p>
        </p:txBody>
      </p:sp>
      <p:cxnSp>
        <p:nvCxnSpPr>
          <p:cNvPr id="9" name="Straight Connector 9"/>
          <p:cNvCxnSpPr>
            <a:cxnSpLocks noChangeShapeType="1"/>
          </p:cNvCxnSpPr>
          <p:nvPr userDrawn="1"/>
        </p:nvCxnSpPr>
        <p:spPr bwMode="auto">
          <a:xfrm>
            <a:off x="11307763" y="85947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10" name="Straight Connector 9"/>
          <p:cNvCxnSpPr/>
          <p:nvPr userDrawn="1"/>
        </p:nvCxnSpPr>
        <p:spPr bwMode="auto">
          <a:xfrm>
            <a:off x="21945600" y="7734300"/>
            <a:ext cx="0" cy="24269700"/>
          </a:xfrm>
          <a:prstGeom prst="line">
            <a:avLst/>
          </a:prstGeom>
          <a:noFill/>
          <a:ln w="25400" cap="flat" cmpd="sng" algn="ctr">
            <a:solidFill>
              <a:schemeClr val="tx1"/>
            </a:solidFill>
            <a:prstDash val="dash"/>
            <a:round/>
            <a:headEnd type="oval" w="lg" len="lg"/>
            <a:tailEnd type="oval" w="lg" len="lg"/>
          </a:ln>
          <a:effectLst/>
        </p:spPr>
      </p:cxnSp>
      <p:cxnSp>
        <p:nvCxnSpPr>
          <p:cNvPr id="11" name="Straight Connector 10"/>
          <p:cNvCxnSpPr/>
          <p:nvPr userDrawn="1"/>
        </p:nvCxnSpPr>
        <p:spPr bwMode="auto">
          <a:xfrm>
            <a:off x="32705675" y="7734300"/>
            <a:ext cx="0" cy="24269700"/>
          </a:xfrm>
          <a:prstGeom prst="line">
            <a:avLst/>
          </a:prstGeom>
          <a:noFill/>
          <a:ln w="25400" cap="flat" cmpd="sng" algn="ctr">
            <a:solidFill>
              <a:schemeClr val="tx1"/>
            </a:solidFill>
            <a:prstDash val="dash"/>
            <a:round/>
            <a:headEnd type="oval" w="lg" len="lg"/>
            <a:tailEnd type="oval" w="lg" len="lg"/>
          </a:ln>
          <a:effectLst/>
        </p:spPr>
      </p:cxnSp>
      <p:sp>
        <p:nvSpPr>
          <p:cNvPr id="12" name="Content Placeholder 9"/>
          <p:cNvSpPr>
            <a:spLocks noGrp="1"/>
          </p:cNvSpPr>
          <p:nvPr>
            <p:ph sz="quarter" idx="10"/>
          </p:nvPr>
        </p:nvSpPr>
        <p:spPr>
          <a:xfrm>
            <a:off x="914400" y="7734300"/>
            <a:ext cx="9798050" cy="1630135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6"/>
          </p:nvPr>
        </p:nvSpPr>
        <p:spPr>
          <a:xfrm>
            <a:off x="914400" y="24551640"/>
            <a:ext cx="9798050" cy="7452360"/>
          </a:xfrm>
          <a:prstGeom prst="rect">
            <a:avLst/>
          </a:prstGeom>
          <a:solidFill>
            <a:schemeClr val="bg2">
              <a:lumMod val="85000"/>
            </a:schemeClr>
          </a:solidFill>
        </p:spPr>
        <p:txBody>
          <a:bodyPr/>
          <a:lstStyle/>
          <a:p>
            <a:pPr marL="0" indent="0" algn="ctr">
              <a:buNone/>
            </a:pPr>
            <a:endParaRPr lang="en-US" dirty="0"/>
          </a:p>
        </p:txBody>
      </p:sp>
      <p:sp>
        <p:nvSpPr>
          <p:cNvPr id="14" name="Picture Placeholder 2"/>
          <p:cNvSpPr>
            <a:spLocks noGrp="1"/>
          </p:cNvSpPr>
          <p:nvPr>
            <p:ph type="pic" sz="quarter" idx="17"/>
          </p:nvPr>
        </p:nvSpPr>
        <p:spPr>
          <a:xfrm>
            <a:off x="33194624" y="19869150"/>
            <a:ext cx="9798050" cy="7452360"/>
          </a:xfrm>
          <a:prstGeom prst="rect">
            <a:avLst/>
          </a:prstGeom>
          <a:solidFill>
            <a:schemeClr val="bg2">
              <a:lumMod val="85000"/>
            </a:schemeClr>
          </a:solidFill>
        </p:spPr>
        <p:txBody>
          <a:bodyPr/>
          <a:lstStyle/>
          <a:p>
            <a:pPr marL="0" indent="0" algn="ctr">
              <a:buNone/>
            </a:pPr>
            <a:endParaRPr lang="en-US" dirty="0"/>
          </a:p>
        </p:txBody>
      </p:sp>
      <p:sp>
        <p:nvSpPr>
          <p:cNvPr id="15" name="Content Placeholder 9"/>
          <p:cNvSpPr>
            <a:spLocks noGrp="1"/>
          </p:cNvSpPr>
          <p:nvPr>
            <p:ph sz="quarter" idx="18"/>
          </p:nvPr>
        </p:nvSpPr>
        <p:spPr>
          <a:xfrm>
            <a:off x="11674474" y="7734300"/>
            <a:ext cx="9798050" cy="24269700"/>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22418677" y="7737764"/>
            <a:ext cx="9798050" cy="6975763"/>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33194624" y="7734300"/>
            <a:ext cx="9798050" cy="11301845"/>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33194624" y="28154515"/>
            <a:ext cx="9798050" cy="3849485"/>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hart Placeholder 23"/>
          <p:cNvSpPr>
            <a:spLocks noGrp="1"/>
          </p:cNvSpPr>
          <p:nvPr>
            <p:ph type="chart" sz="quarter" idx="22"/>
          </p:nvPr>
        </p:nvSpPr>
        <p:spPr>
          <a:xfrm>
            <a:off x="22550435" y="15565076"/>
            <a:ext cx="9666291" cy="6942137"/>
          </a:xfrm>
          <a:prstGeom prst="rect">
            <a:avLst/>
          </a:prstGeom>
        </p:spPr>
        <p:txBody>
          <a:bodyPr/>
          <a:lstStyle/>
          <a:p>
            <a:endParaRPr lang="en-US" dirty="0"/>
          </a:p>
        </p:txBody>
      </p:sp>
      <p:sp>
        <p:nvSpPr>
          <p:cNvPr id="20" name="Content Placeholder 9"/>
          <p:cNvSpPr>
            <a:spLocks noGrp="1"/>
          </p:cNvSpPr>
          <p:nvPr>
            <p:ph sz="quarter" idx="23"/>
          </p:nvPr>
        </p:nvSpPr>
        <p:spPr>
          <a:xfrm>
            <a:off x="22550435" y="23432539"/>
            <a:ext cx="9798050" cy="8571461"/>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80067" y="2103739"/>
            <a:ext cx="3922369" cy="301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
          <p:cNvSpPr/>
          <p:nvPr userDrawn="1"/>
        </p:nvSpPr>
        <p:spPr bwMode="auto">
          <a:xfrm>
            <a:off x="36474412" y="-626633"/>
            <a:ext cx="4998992" cy="7820049"/>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432486"/>
              <a:gd name="connsiteY0" fmla="*/ 0 h 7858461"/>
              <a:gd name="connsiteX1" fmla="*/ 1466 w 6432486"/>
              <a:gd name="connsiteY1" fmla="*/ 6115638 h 7858461"/>
              <a:gd name="connsiteX2" fmla="*/ 3140254 w 6432486"/>
              <a:gd name="connsiteY2" fmla="*/ 7858461 h 7858461"/>
              <a:gd name="connsiteX3" fmla="*/ 6432309 w 6432486"/>
              <a:gd name="connsiteY3" fmla="*/ 6159393 h 7858461"/>
              <a:gd name="connsiteX4" fmla="*/ 6372928 w 6432486"/>
              <a:gd name="connsiteY4" fmla="*/ 13694 h 7858461"/>
              <a:gd name="connsiteX5" fmla="*/ 0 w 6432486"/>
              <a:gd name="connsiteY5" fmla="*/ 0 h 7858461"/>
              <a:gd name="connsiteX0" fmla="*/ 0 w 6432486"/>
              <a:gd name="connsiteY0" fmla="*/ 0 h 7858461"/>
              <a:gd name="connsiteX1" fmla="*/ 1466 w 6432486"/>
              <a:gd name="connsiteY1" fmla="*/ 6115638 h 7858461"/>
              <a:gd name="connsiteX2" fmla="*/ 3140254 w 6432486"/>
              <a:gd name="connsiteY2" fmla="*/ 7858461 h 7858461"/>
              <a:gd name="connsiteX3" fmla="*/ 6432309 w 6432486"/>
              <a:gd name="connsiteY3" fmla="*/ 6096331 h 7858461"/>
              <a:gd name="connsiteX4" fmla="*/ 6372928 w 6432486"/>
              <a:gd name="connsiteY4" fmla="*/ 13694 h 7858461"/>
              <a:gd name="connsiteX5" fmla="*/ 0 w 6432486"/>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360702 w 6372928"/>
              <a:gd name="connsiteY3" fmla="*/ 6127862 h 7858461"/>
              <a:gd name="connsiteX4" fmla="*/ 6372928 w 6372928"/>
              <a:gd name="connsiteY4" fmla="*/ 13694 h 7858461"/>
              <a:gd name="connsiteX5" fmla="*/ 0 w 6372928"/>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202520 w 6372928"/>
              <a:gd name="connsiteY3" fmla="*/ 6171407 h 7858461"/>
              <a:gd name="connsiteX4" fmla="*/ 6372928 w 6372928"/>
              <a:gd name="connsiteY4" fmla="*/ 13694 h 7858461"/>
              <a:gd name="connsiteX5" fmla="*/ 0 w 6372928"/>
              <a:gd name="connsiteY5" fmla="*/ 0 h 7858461"/>
              <a:gd name="connsiteX0" fmla="*/ 0 w 6372928"/>
              <a:gd name="connsiteY0" fmla="*/ 0 h 7858461"/>
              <a:gd name="connsiteX1" fmla="*/ 159650 w 6372928"/>
              <a:gd name="connsiteY1" fmla="*/ 6115639 h 7858461"/>
              <a:gd name="connsiteX2" fmla="*/ 3140254 w 6372928"/>
              <a:gd name="connsiteY2" fmla="*/ 7858461 h 7858461"/>
              <a:gd name="connsiteX3" fmla="*/ 6202520 w 6372928"/>
              <a:gd name="connsiteY3" fmla="*/ 6171407 h 7858461"/>
              <a:gd name="connsiteX4" fmla="*/ 6372928 w 6372928"/>
              <a:gd name="connsiteY4" fmla="*/ 13694 h 7858461"/>
              <a:gd name="connsiteX5" fmla="*/ 0 w 6372928"/>
              <a:gd name="connsiteY5" fmla="*/ 0 h 7858461"/>
              <a:gd name="connsiteX0" fmla="*/ 0 w 6267473"/>
              <a:gd name="connsiteY0" fmla="*/ 0 h 7858461"/>
              <a:gd name="connsiteX1" fmla="*/ 54195 w 6267473"/>
              <a:gd name="connsiteY1" fmla="*/ 6115639 h 7858461"/>
              <a:gd name="connsiteX2" fmla="*/ 3034799 w 6267473"/>
              <a:gd name="connsiteY2" fmla="*/ 7858461 h 7858461"/>
              <a:gd name="connsiteX3" fmla="*/ 6097065 w 6267473"/>
              <a:gd name="connsiteY3" fmla="*/ 6171407 h 7858461"/>
              <a:gd name="connsiteX4" fmla="*/ 6267473 w 6267473"/>
              <a:gd name="connsiteY4" fmla="*/ 13694 h 7858461"/>
              <a:gd name="connsiteX5" fmla="*/ 0 w 6267473"/>
              <a:gd name="connsiteY5" fmla="*/ 0 h 7858461"/>
              <a:gd name="connsiteX0" fmla="*/ 51264 w 6213282"/>
              <a:gd name="connsiteY0" fmla="*/ 0 h 7858461"/>
              <a:gd name="connsiteX1" fmla="*/ 4 w 6213282"/>
              <a:gd name="connsiteY1" fmla="*/ 6115639 h 7858461"/>
              <a:gd name="connsiteX2" fmla="*/ 2980608 w 6213282"/>
              <a:gd name="connsiteY2" fmla="*/ 7858461 h 7858461"/>
              <a:gd name="connsiteX3" fmla="*/ 6042874 w 6213282"/>
              <a:gd name="connsiteY3" fmla="*/ 6171407 h 7858461"/>
              <a:gd name="connsiteX4" fmla="*/ 6213282 w 6213282"/>
              <a:gd name="connsiteY4" fmla="*/ 13694 h 7858461"/>
              <a:gd name="connsiteX5" fmla="*/ 51264 w 6213282"/>
              <a:gd name="connsiteY5" fmla="*/ 0 h 7858461"/>
              <a:gd name="connsiteX0" fmla="*/ 0 w 6267473"/>
              <a:gd name="connsiteY0" fmla="*/ 29851 h 7844767"/>
              <a:gd name="connsiteX1" fmla="*/ 54195 w 6267473"/>
              <a:gd name="connsiteY1" fmla="*/ 6101945 h 7844767"/>
              <a:gd name="connsiteX2" fmla="*/ 3034799 w 6267473"/>
              <a:gd name="connsiteY2" fmla="*/ 7844767 h 7844767"/>
              <a:gd name="connsiteX3" fmla="*/ 6097065 w 6267473"/>
              <a:gd name="connsiteY3" fmla="*/ 6157713 h 7844767"/>
              <a:gd name="connsiteX4" fmla="*/ 6267473 w 6267473"/>
              <a:gd name="connsiteY4" fmla="*/ 0 h 7844767"/>
              <a:gd name="connsiteX5" fmla="*/ 0 w 6267473"/>
              <a:gd name="connsiteY5" fmla="*/ 29851 h 7844767"/>
              <a:gd name="connsiteX0" fmla="*/ 0 w 6097329"/>
              <a:gd name="connsiteY0" fmla="*/ 17658 h 7832574"/>
              <a:gd name="connsiteX1" fmla="*/ 54195 w 6097329"/>
              <a:gd name="connsiteY1" fmla="*/ 6089752 h 7832574"/>
              <a:gd name="connsiteX2" fmla="*/ 3034799 w 6097329"/>
              <a:gd name="connsiteY2" fmla="*/ 7832574 h 7832574"/>
              <a:gd name="connsiteX3" fmla="*/ 6097065 w 6097329"/>
              <a:gd name="connsiteY3" fmla="*/ 6145520 h 7832574"/>
              <a:gd name="connsiteX4" fmla="*/ 6060780 w 6097329"/>
              <a:gd name="connsiteY4" fmla="*/ 0 h 7832574"/>
              <a:gd name="connsiteX5" fmla="*/ 0 w 6097329"/>
              <a:gd name="connsiteY5" fmla="*/ 17658 h 7832574"/>
              <a:gd name="connsiteX0" fmla="*/ 0 w 6097777"/>
              <a:gd name="connsiteY0" fmla="*/ 5465 h 7820381"/>
              <a:gd name="connsiteX1" fmla="*/ 54195 w 6097777"/>
              <a:gd name="connsiteY1" fmla="*/ 6077559 h 7820381"/>
              <a:gd name="connsiteX2" fmla="*/ 3034799 w 6097777"/>
              <a:gd name="connsiteY2" fmla="*/ 7820381 h 7820381"/>
              <a:gd name="connsiteX3" fmla="*/ 6097065 w 6097777"/>
              <a:gd name="connsiteY3" fmla="*/ 6133327 h 7820381"/>
              <a:gd name="connsiteX4" fmla="*/ 6090308 w 6097777"/>
              <a:gd name="connsiteY4" fmla="*/ 0 h 7820381"/>
              <a:gd name="connsiteX5" fmla="*/ 0 w 6097777"/>
              <a:gd name="connsiteY5" fmla="*/ 5465 h 7820381"/>
              <a:gd name="connsiteX0" fmla="*/ 0 w 6053486"/>
              <a:gd name="connsiteY0" fmla="*/ 17658 h 7820381"/>
              <a:gd name="connsiteX1" fmla="*/ 9904 w 6053486"/>
              <a:gd name="connsiteY1" fmla="*/ 6077559 h 7820381"/>
              <a:gd name="connsiteX2" fmla="*/ 2990508 w 6053486"/>
              <a:gd name="connsiteY2" fmla="*/ 7820381 h 7820381"/>
              <a:gd name="connsiteX3" fmla="*/ 6052774 w 6053486"/>
              <a:gd name="connsiteY3" fmla="*/ 6133327 h 7820381"/>
              <a:gd name="connsiteX4" fmla="*/ 6046017 w 6053486"/>
              <a:gd name="connsiteY4" fmla="*/ 0 h 7820381"/>
              <a:gd name="connsiteX5" fmla="*/ 0 w 6053486"/>
              <a:gd name="connsiteY5" fmla="*/ 17658 h 782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486" h="7820381">
                <a:moveTo>
                  <a:pt x="0" y="17658"/>
                </a:moveTo>
                <a:cubicBezTo>
                  <a:pt x="489" y="1951101"/>
                  <a:pt x="9415" y="4144116"/>
                  <a:pt x="9904" y="6077559"/>
                </a:cubicBezTo>
                <a:lnTo>
                  <a:pt x="2990508" y="7820381"/>
                </a:lnTo>
                <a:cubicBezTo>
                  <a:pt x="4063991" y="7243515"/>
                  <a:pt x="4979291" y="6710193"/>
                  <a:pt x="6052774" y="6133327"/>
                </a:cubicBezTo>
                <a:cubicBezTo>
                  <a:pt x="6056849" y="4211132"/>
                  <a:pt x="6041942" y="1922195"/>
                  <a:pt x="6046017" y="0"/>
                </a:cubicBezTo>
                <a:lnTo>
                  <a:pt x="0" y="17658"/>
                </a:lnTo>
                <a:close/>
              </a:path>
            </a:pathLst>
          </a:custGeom>
          <a:noFill/>
          <a:ln w="31750" cap="sq" cmpd="sng" algn="ctr">
            <a:solidFill>
              <a:schemeClr val="bg1"/>
            </a:solidFill>
            <a:prstDash val="dash"/>
            <a:bevel/>
            <a:headEnd type="none" w="med" len="med"/>
            <a:tailEnd type="none" w="med" len="med"/>
          </a:ln>
          <a:effectLst>
            <a:outerShdw blurRad="457200" dist="38100" dir="3900000" sx="102000" sy="102000" algn="t" rotWithShape="0">
              <a:prstClr val="black">
                <a:alpha val="38000"/>
              </a:prstClr>
            </a:outerShdw>
          </a:effectLst>
        </p:spPr>
        <p:txBody>
          <a:bodyPr wrap="square" lIns="457200" tIns="457200" rIns="457200" bIns="457200">
            <a:spAutoFit/>
          </a:bodyPr>
          <a:lstStyle/>
          <a:p>
            <a:pPr defTabSz="4389438" eaLnBrk="1" hangingPunct="1">
              <a:defRPr/>
            </a:pPr>
            <a:endParaRPr lang="en-US" dirty="0">
              <a:latin typeface="Arial Narrow" pitchFamily="61" charset="0"/>
            </a:endParaRPr>
          </a:p>
        </p:txBody>
      </p:sp>
    </p:spTree>
    <p:extLst>
      <p:ext uri="{BB962C8B-B14F-4D97-AF65-F5344CB8AC3E}">
        <p14:creationId xmlns:p14="http://schemas.microsoft.com/office/powerpoint/2010/main" val="158737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sp>
        <p:nvSpPr>
          <p:cNvPr id="2" name="Rectangle 1"/>
          <p:cNvSpPr/>
          <p:nvPr userDrawn="1"/>
        </p:nvSpPr>
        <p:spPr>
          <a:xfrm>
            <a:off x="0" y="5486400"/>
            <a:ext cx="43891200" cy="27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bwMode="auto">
          <a:xfrm>
            <a:off x="11185525" y="7734300"/>
            <a:ext cx="0" cy="24269700"/>
          </a:xfrm>
          <a:prstGeom prst="line">
            <a:avLst/>
          </a:prstGeom>
          <a:noFill/>
          <a:ln w="25400" cap="flat" cmpd="sng" algn="ctr">
            <a:solidFill>
              <a:schemeClr val="tx1"/>
            </a:solidFill>
            <a:prstDash val="dash"/>
            <a:round/>
            <a:headEnd type="oval" w="lg" len="lg"/>
            <a:tailEnd type="oval" w="lg" len="lg"/>
          </a:ln>
          <a:effectLst/>
        </p:spPr>
      </p:cxnSp>
      <p:sp>
        <p:nvSpPr>
          <p:cNvPr id="25" name="Freeform 24"/>
          <p:cNvSpPr/>
          <p:nvPr userDrawn="1"/>
        </p:nvSpPr>
        <p:spPr bwMode="auto">
          <a:xfrm>
            <a:off x="35980293" y="-338463"/>
            <a:ext cx="5987231" cy="8152937"/>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299879 h 8158340"/>
              <a:gd name="connsiteX1" fmla="*/ 1466 w 6372928"/>
              <a:gd name="connsiteY1" fmla="*/ 6100207 h 8158340"/>
              <a:gd name="connsiteX2" fmla="*/ 3140254 w 6372928"/>
              <a:gd name="connsiteY2" fmla="*/ 8158340 h 8158340"/>
              <a:gd name="connsiteX3" fmla="*/ 6360703 w 6372928"/>
              <a:gd name="connsiteY3" fmla="*/ 6112431 h 8158340"/>
              <a:gd name="connsiteX4" fmla="*/ 6372928 w 6372928"/>
              <a:gd name="connsiteY4" fmla="*/ 50 h 8158340"/>
              <a:gd name="connsiteX5" fmla="*/ 0 w 6372928"/>
              <a:gd name="connsiteY5" fmla="*/ 299879 h 8158340"/>
              <a:gd name="connsiteX0" fmla="*/ 54192 w 6371466"/>
              <a:gd name="connsiteY0" fmla="*/ 12434 h 8158290"/>
              <a:gd name="connsiteX1" fmla="*/ 4 w 6371466"/>
              <a:gd name="connsiteY1" fmla="*/ 6100157 h 8158290"/>
              <a:gd name="connsiteX2" fmla="*/ 3138792 w 6371466"/>
              <a:gd name="connsiteY2" fmla="*/ 8158290 h 8158290"/>
              <a:gd name="connsiteX3" fmla="*/ 6359241 w 6371466"/>
              <a:gd name="connsiteY3" fmla="*/ 6112381 h 8158290"/>
              <a:gd name="connsiteX4" fmla="*/ 6371466 w 6371466"/>
              <a:gd name="connsiteY4" fmla="*/ 0 h 8158290"/>
              <a:gd name="connsiteX5" fmla="*/ 54192 w 6371466"/>
              <a:gd name="connsiteY5" fmla="*/ 12434 h 8158290"/>
              <a:gd name="connsiteX0" fmla="*/ 0 w 6372928"/>
              <a:gd name="connsiteY0" fmla="*/ 38561 h 8158290"/>
              <a:gd name="connsiteX1" fmla="*/ 1466 w 6372928"/>
              <a:gd name="connsiteY1" fmla="*/ 6100157 h 8158290"/>
              <a:gd name="connsiteX2" fmla="*/ 3140254 w 6372928"/>
              <a:gd name="connsiteY2" fmla="*/ 8158290 h 8158290"/>
              <a:gd name="connsiteX3" fmla="*/ 6360703 w 6372928"/>
              <a:gd name="connsiteY3" fmla="*/ 6112381 h 8158290"/>
              <a:gd name="connsiteX4" fmla="*/ 6372928 w 6372928"/>
              <a:gd name="connsiteY4" fmla="*/ 0 h 8158290"/>
              <a:gd name="connsiteX5" fmla="*/ 0 w 6372928"/>
              <a:gd name="connsiteY5" fmla="*/ 38561 h 8158290"/>
              <a:gd name="connsiteX0" fmla="*/ 0 w 6361194"/>
              <a:gd name="connsiteY0" fmla="*/ 30172 h 8149901"/>
              <a:gd name="connsiteX1" fmla="*/ 1466 w 6361194"/>
              <a:gd name="connsiteY1" fmla="*/ 6091768 h 8149901"/>
              <a:gd name="connsiteX2" fmla="*/ 3140254 w 6361194"/>
              <a:gd name="connsiteY2" fmla="*/ 8149901 h 8149901"/>
              <a:gd name="connsiteX3" fmla="*/ 6360703 w 6361194"/>
              <a:gd name="connsiteY3" fmla="*/ 6103992 h 8149901"/>
              <a:gd name="connsiteX4" fmla="*/ 6346122 w 6361194"/>
              <a:gd name="connsiteY4" fmla="*/ 0 h 8149901"/>
              <a:gd name="connsiteX5" fmla="*/ 0 w 6361194"/>
              <a:gd name="connsiteY5" fmla="*/ 30172 h 8149901"/>
              <a:gd name="connsiteX0" fmla="*/ 0 w 6363993"/>
              <a:gd name="connsiteY0" fmla="*/ 21783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21783 h 8141512"/>
              <a:gd name="connsiteX0" fmla="*/ 0 w 6363993"/>
              <a:gd name="connsiteY0" fmla="*/ 5004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62548"/>
              <a:gd name="connsiteY0" fmla="*/ 5004 h 8141512"/>
              <a:gd name="connsiteX1" fmla="*/ 21 w 6362548"/>
              <a:gd name="connsiteY1" fmla="*/ 6083379 h 8141512"/>
              <a:gd name="connsiteX2" fmla="*/ 3138809 w 6362548"/>
              <a:gd name="connsiteY2" fmla="*/ 8141512 h 8141512"/>
              <a:gd name="connsiteX3" fmla="*/ 6359258 w 6362548"/>
              <a:gd name="connsiteY3" fmla="*/ 6095603 h 8141512"/>
              <a:gd name="connsiteX4" fmla="*/ 6362548 w 6362548"/>
              <a:gd name="connsiteY4" fmla="*/ 0 h 8141512"/>
              <a:gd name="connsiteX5" fmla="*/ 7490 w 6362548"/>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77619"/>
              <a:gd name="connsiteY0" fmla="*/ 0 h 8153287"/>
              <a:gd name="connsiteX1" fmla="*/ 21 w 6377619"/>
              <a:gd name="connsiteY1" fmla="*/ 6095154 h 8153287"/>
              <a:gd name="connsiteX2" fmla="*/ 3138809 w 6377619"/>
              <a:gd name="connsiteY2" fmla="*/ 8153287 h 8153287"/>
              <a:gd name="connsiteX3" fmla="*/ 6377128 w 6377619"/>
              <a:gd name="connsiteY3" fmla="*/ 6115768 h 8153287"/>
              <a:gd name="connsiteX4" fmla="*/ 6362548 w 6377619"/>
              <a:gd name="connsiteY4" fmla="*/ 11775 h 8153287"/>
              <a:gd name="connsiteX5" fmla="*/ 7490 w 6377619"/>
              <a:gd name="connsiteY5" fmla="*/ 0 h 8153287"/>
              <a:gd name="connsiteX0" fmla="*/ 7490 w 6377128"/>
              <a:gd name="connsiteY0" fmla="*/ 0 h 8153287"/>
              <a:gd name="connsiteX1" fmla="*/ 21 w 6377128"/>
              <a:gd name="connsiteY1" fmla="*/ 6095154 h 8153287"/>
              <a:gd name="connsiteX2" fmla="*/ 3138809 w 6377128"/>
              <a:gd name="connsiteY2" fmla="*/ 8153287 h 8153287"/>
              <a:gd name="connsiteX3" fmla="*/ 6377128 w 6377128"/>
              <a:gd name="connsiteY3" fmla="*/ 6115768 h 8153287"/>
              <a:gd name="connsiteX4" fmla="*/ 6362548 w 6377128"/>
              <a:gd name="connsiteY4" fmla="*/ 11775 h 8153287"/>
              <a:gd name="connsiteX5" fmla="*/ 7490 w 6377128"/>
              <a:gd name="connsiteY5" fmla="*/ 0 h 81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7128" h="8153287">
                <a:moveTo>
                  <a:pt x="7490" y="0"/>
                </a:moveTo>
                <a:cubicBezTo>
                  <a:pt x="7979" y="1933443"/>
                  <a:pt x="-468" y="4161711"/>
                  <a:pt x="21" y="6095154"/>
                </a:cubicBezTo>
                <a:lnTo>
                  <a:pt x="3138809" y="8153287"/>
                </a:lnTo>
                <a:lnTo>
                  <a:pt x="6377128" y="6115768"/>
                </a:lnTo>
                <a:cubicBezTo>
                  <a:pt x="6354397" y="4201962"/>
                  <a:pt x="6358473" y="1933970"/>
                  <a:pt x="6362548" y="11775"/>
                </a:cubicBezTo>
                <a:lnTo>
                  <a:pt x="7490" y="0"/>
                </a:lnTo>
                <a:close/>
              </a:path>
            </a:pathLst>
          </a:custGeom>
          <a:solidFill>
            <a:srgbClr val="005BBB"/>
          </a:solidFill>
          <a:ln w="9525" cap="flat" cmpd="sng" algn="ctr">
            <a:noFill/>
            <a:prstDash val="solid"/>
            <a:round/>
            <a:headEnd type="none" w="med" len="med"/>
            <a:tailEnd type="none" w="med" len="med"/>
          </a:ln>
          <a:effectLst>
            <a:outerShdw blurRad="215900" sx="102000" sy="102000" algn="ctr" rotWithShape="0">
              <a:prstClr val="black">
                <a:alpha val="32000"/>
              </a:prstClr>
            </a:outerShdw>
          </a:effectLst>
        </p:spPr>
        <p:txBody>
          <a:bodyPr wrap="square" lIns="457200" tIns="457200" rIns="457200" bIns="457200">
            <a:spAutoFit/>
          </a:bodyPr>
          <a:lstStyle/>
          <a:p>
            <a:pPr defTabSz="4389438" eaLnBrk="1" hangingPunct="1">
              <a:defRPr/>
            </a:pPr>
            <a:endParaRPr lang="en-US" dirty="0">
              <a:latin typeface="Arial Narrow" pitchFamily="61" charset="0"/>
            </a:endParaRPr>
          </a:p>
        </p:txBody>
      </p:sp>
      <p:cxnSp>
        <p:nvCxnSpPr>
          <p:cNvPr id="9" name="Straight Connector 9"/>
          <p:cNvCxnSpPr>
            <a:cxnSpLocks noChangeShapeType="1"/>
          </p:cNvCxnSpPr>
          <p:nvPr userDrawn="1"/>
        </p:nvCxnSpPr>
        <p:spPr bwMode="auto">
          <a:xfrm>
            <a:off x="11307763" y="85947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10" name="Straight Connector 9"/>
          <p:cNvCxnSpPr/>
          <p:nvPr userDrawn="1"/>
        </p:nvCxnSpPr>
        <p:spPr bwMode="auto">
          <a:xfrm>
            <a:off x="21945600" y="7734300"/>
            <a:ext cx="0" cy="24269700"/>
          </a:xfrm>
          <a:prstGeom prst="line">
            <a:avLst/>
          </a:prstGeom>
          <a:noFill/>
          <a:ln w="25400" cap="flat" cmpd="sng" algn="ctr">
            <a:solidFill>
              <a:schemeClr val="tx1"/>
            </a:solidFill>
            <a:prstDash val="dash"/>
            <a:round/>
            <a:headEnd type="oval" w="lg" len="lg"/>
            <a:tailEnd type="oval" w="lg" len="lg"/>
          </a:ln>
          <a:effectLst/>
        </p:spPr>
      </p:cxnSp>
      <p:cxnSp>
        <p:nvCxnSpPr>
          <p:cNvPr id="11" name="Straight Connector 10"/>
          <p:cNvCxnSpPr/>
          <p:nvPr userDrawn="1"/>
        </p:nvCxnSpPr>
        <p:spPr bwMode="auto">
          <a:xfrm>
            <a:off x="32705675" y="7734300"/>
            <a:ext cx="0" cy="24269700"/>
          </a:xfrm>
          <a:prstGeom prst="line">
            <a:avLst/>
          </a:prstGeom>
          <a:noFill/>
          <a:ln w="25400" cap="flat" cmpd="sng" algn="ctr">
            <a:solidFill>
              <a:schemeClr val="tx1"/>
            </a:solidFill>
            <a:prstDash val="dash"/>
            <a:round/>
            <a:headEnd type="oval" w="lg" len="lg"/>
            <a:tailEnd type="oval" w="lg" len="lg"/>
          </a:ln>
          <a:effectLst/>
        </p:spPr>
      </p:cxnSp>
      <p:sp>
        <p:nvSpPr>
          <p:cNvPr id="12" name="Content Placeholder 9"/>
          <p:cNvSpPr>
            <a:spLocks noGrp="1"/>
          </p:cNvSpPr>
          <p:nvPr>
            <p:ph sz="quarter" idx="10"/>
          </p:nvPr>
        </p:nvSpPr>
        <p:spPr>
          <a:xfrm>
            <a:off x="914400" y="7734300"/>
            <a:ext cx="9798050" cy="1630135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6"/>
          </p:nvPr>
        </p:nvSpPr>
        <p:spPr>
          <a:xfrm>
            <a:off x="914400" y="24551640"/>
            <a:ext cx="9798050" cy="7452360"/>
          </a:xfrm>
          <a:prstGeom prst="rect">
            <a:avLst/>
          </a:prstGeom>
          <a:solidFill>
            <a:schemeClr val="bg2">
              <a:lumMod val="85000"/>
            </a:schemeClr>
          </a:solidFill>
        </p:spPr>
        <p:txBody>
          <a:bodyPr/>
          <a:lstStyle/>
          <a:p>
            <a:pPr marL="0" indent="0" algn="ctr">
              <a:buNone/>
            </a:pPr>
            <a:endParaRPr lang="en-US" dirty="0"/>
          </a:p>
        </p:txBody>
      </p:sp>
      <p:sp>
        <p:nvSpPr>
          <p:cNvPr id="14" name="Picture Placeholder 2"/>
          <p:cNvSpPr>
            <a:spLocks noGrp="1"/>
          </p:cNvSpPr>
          <p:nvPr>
            <p:ph type="pic" sz="quarter" idx="17"/>
          </p:nvPr>
        </p:nvSpPr>
        <p:spPr>
          <a:xfrm>
            <a:off x="33194624" y="19869150"/>
            <a:ext cx="9798050" cy="7452360"/>
          </a:xfrm>
          <a:prstGeom prst="rect">
            <a:avLst/>
          </a:prstGeom>
          <a:solidFill>
            <a:schemeClr val="bg2">
              <a:lumMod val="85000"/>
            </a:schemeClr>
          </a:solidFill>
        </p:spPr>
        <p:txBody>
          <a:bodyPr/>
          <a:lstStyle/>
          <a:p>
            <a:pPr marL="0" indent="0" algn="ctr">
              <a:buNone/>
            </a:pPr>
            <a:endParaRPr lang="en-US" dirty="0"/>
          </a:p>
        </p:txBody>
      </p:sp>
      <p:sp>
        <p:nvSpPr>
          <p:cNvPr id="15" name="Content Placeholder 9"/>
          <p:cNvSpPr>
            <a:spLocks noGrp="1"/>
          </p:cNvSpPr>
          <p:nvPr>
            <p:ph sz="quarter" idx="18"/>
          </p:nvPr>
        </p:nvSpPr>
        <p:spPr>
          <a:xfrm>
            <a:off x="11674474" y="7734300"/>
            <a:ext cx="9798050" cy="24269700"/>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22418677" y="7737764"/>
            <a:ext cx="9798050" cy="6975763"/>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33194624" y="7734300"/>
            <a:ext cx="9798050" cy="11301845"/>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33194624" y="28154515"/>
            <a:ext cx="9798050" cy="3849485"/>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hart Placeholder 23"/>
          <p:cNvSpPr>
            <a:spLocks noGrp="1"/>
          </p:cNvSpPr>
          <p:nvPr>
            <p:ph type="chart" sz="quarter" idx="22"/>
          </p:nvPr>
        </p:nvSpPr>
        <p:spPr>
          <a:xfrm>
            <a:off x="22550435" y="15565076"/>
            <a:ext cx="9666291" cy="6942137"/>
          </a:xfrm>
          <a:prstGeom prst="rect">
            <a:avLst/>
          </a:prstGeom>
        </p:spPr>
        <p:txBody>
          <a:bodyPr/>
          <a:lstStyle/>
          <a:p>
            <a:endParaRPr lang="en-US" dirty="0"/>
          </a:p>
        </p:txBody>
      </p:sp>
      <p:sp>
        <p:nvSpPr>
          <p:cNvPr id="20" name="Content Placeholder 9"/>
          <p:cNvSpPr>
            <a:spLocks noGrp="1"/>
          </p:cNvSpPr>
          <p:nvPr>
            <p:ph sz="quarter" idx="23"/>
          </p:nvPr>
        </p:nvSpPr>
        <p:spPr>
          <a:xfrm>
            <a:off x="22550435" y="23432539"/>
            <a:ext cx="9798050" cy="8571461"/>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80067" y="2103739"/>
            <a:ext cx="3922369" cy="301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
          <p:cNvSpPr/>
          <p:nvPr userDrawn="1"/>
        </p:nvSpPr>
        <p:spPr bwMode="auto">
          <a:xfrm>
            <a:off x="36474412" y="-626633"/>
            <a:ext cx="4998992" cy="7820049"/>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432486"/>
              <a:gd name="connsiteY0" fmla="*/ 0 h 7858461"/>
              <a:gd name="connsiteX1" fmla="*/ 1466 w 6432486"/>
              <a:gd name="connsiteY1" fmla="*/ 6115638 h 7858461"/>
              <a:gd name="connsiteX2" fmla="*/ 3140254 w 6432486"/>
              <a:gd name="connsiteY2" fmla="*/ 7858461 h 7858461"/>
              <a:gd name="connsiteX3" fmla="*/ 6432309 w 6432486"/>
              <a:gd name="connsiteY3" fmla="*/ 6159393 h 7858461"/>
              <a:gd name="connsiteX4" fmla="*/ 6372928 w 6432486"/>
              <a:gd name="connsiteY4" fmla="*/ 13694 h 7858461"/>
              <a:gd name="connsiteX5" fmla="*/ 0 w 6432486"/>
              <a:gd name="connsiteY5" fmla="*/ 0 h 7858461"/>
              <a:gd name="connsiteX0" fmla="*/ 0 w 6432486"/>
              <a:gd name="connsiteY0" fmla="*/ 0 h 7858461"/>
              <a:gd name="connsiteX1" fmla="*/ 1466 w 6432486"/>
              <a:gd name="connsiteY1" fmla="*/ 6115638 h 7858461"/>
              <a:gd name="connsiteX2" fmla="*/ 3140254 w 6432486"/>
              <a:gd name="connsiteY2" fmla="*/ 7858461 h 7858461"/>
              <a:gd name="connsiteX3" fmla="*/ 6432309 w 6432486"/>
              <a:gd name="connsiteY3" fmla="*/ 6096331 h 7858461"/>
              <a:gd name="connsiteX4" fmla="*/ 6372928 w 6432486"/>
              <a:gd name="connsiteY4" fmla="*/ 13694 h 7858461"/>
              <a:gd name="connsiteX5" fmla="*/ 0 w 6432486"/>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360702 w 6372928"/>
              <a:gd name="connsiteY3" fmla="*/ 6127862 h 7858461"/>
              <a:gd name="connsiteX4" fmla="*/ 6372928 w 6372928"/>
              <a:gd name="connsiteY4" fmla="*/ 13694 h 7858461"/>
              <a:gd name="connsiteX5" fmla="*/ 0 w 6372928"/>
              <a:gd name="connsiteY5" fmla="*/ 0 h 7858461"/>
              <a:gd name="connsiteX0" fmla="*/ 0 w 6372928"/>
              <a:gd name="connsiteY0" fmla="*/ 0 h 7858461"/>
              <a:gd name="connsiteX1" fmla="*/ 1466 w 6372928"/>
              <a:gd name="connsiteY1" fmla="*/ 6115638 h 7858461"/>
              <a:gd name="connsiteX2" fmla="*/ 3140254 w 6372928"/>
              <a:gd name="connsiteY2" fmla="*/ 7858461 h 7858461"/>
              <a:gd name="connsiteX3" fmla="*/ 6202520 w 6372928"/>
              <a:gd name="connsiteY3" fmla="*/ 6171407 h 7858461"/>
              <a:gd name="connsiteX4" fmla="*/ 6372928 w 6372928"/>
              <a:gd name="connsiteY4" fmla="*/ 13694 h 7858461"/>
              <a:gd name="connsiteX5" fmla="*/ 0 w 6372928"/>
              <a:gd name="connsiteY5" fmla="*/ 0 h 7858461"/>
              <a:gd name="connsiteX0" fmla="*/ 0 w 6372928"/>
              <a:gd name="connsiteY0" fmla="*/ 0 h 7858461"/>
              <a:gd name="connsiteX1" fmla="*/ 159650 w 6372928"/>
              <a:gd name="connsiteY1" fmla="*/ 6115639 h 7858461"/>
              <a:gd name="connsiteX2" fmla="*/ 3140254 w 6372928"/>
              <a:gd name="connsiteY2" fmla="*/ 7858461 h 7858461"/>
              <a:gd name="connsiteX3" fmla="*/ 6202520 w 6372928"/>
              <a:gd name="connsiteY3" fmla="*/ 6171407 h 7858461"/>
              <a:gd name="connsiteX4" fmla="*/ 6372928 w 6372928"/>
              <a:gd name="connsiteY4" fmla="*/ 13694 h 7858461"/>
              <a:gd name="connsiteX5" fmla="*/ 0 w 6372928"/>
              <a:gd name="connsiteY5" fmla="*/ 0 h 7858461"/>
              <a:gd name="connsiteX0" fmla="*/ 0 w 6267473"/>
              <a:gd name="connsiteY0" fmla="*/ 0 h 7858461"/>
              <a:gd name="connsiteX1" fmla="*/ 54195 w 6267473"/>
              <a:gd name="connsiteY1" fmla="*/ 6115639 h 7858461"/>
              <a:gd name="connsiteX2" fmla="*/ 3034799 w 6267473"/>
              <a:gd name="connsiteY2" fmla="*/ 7858461 h 7858461"/>
              <a:gd name="connsiteX3" fmla="*/ 6097065 w 6267473"/>
              <a:gd name="connsiteY3" fmla="*/ 6171407 h 7858461"/>
              <a:gd name="connsiteX4" fmla="*/ 6267473 w 6267473"/>
              <a:gd name="connsiteY4" fmla="*/ 13694 h 7858461"/>
              <a:gd name="connsiteX5" fmla="*/ 0 w 6267473"/>
              <a:gd name="connsiteY5" fmla="*/ 0 h 7858461"/>
              <a:gd name="connsiteX0" fmla="*/ 51264 w 6213282"/>
              <a:gd name="connsiteY0" fmla="*/ 0 h 7858461"/>
              <a:gd name="connsiteX1" fmla="*/ 4 w 6213282"/>
              <a:gd name="connsiteY1" fmla="*/ 6115639 h 7858461"/>
              <a:gd name="connsiteX2" fmla="*/ 2980608 w 6213282"/>
              <a:gd name="connsiteY2" fmla="*/ 7858461 h 7858461"/>
              <a:gd name="connsiteX3" fmla="*/ 6042874 w 6213282"/>
              <a:gd name="connsiteY3" fmla="*/ 6171407 h 7858461"/>
              <a:gd name="connsiteX4" fmla="*/ 6213282 w 6213282"/>
              <a:gd name="connsiteY4" fmla="*/ 13694 h 7858461"/>
              <a:gd name="connsiteX5" fmla="*/ 51264 w 6213282"/>
              <a:gd name="connsiteY5" fmla="*/ 0 h 7858461"/>
              <a:gd name="connsiteX0" fmla="*/ 0 w 6267473"/>
              <a:gd name="connsiteY0" fmla="*/ 29851 h 7844767"/>
              <a:gd name="connsiteX1" fmla="*/ 54195 w 6267473"/>
              <a:gd name="connsiteY1" fmla="*/ 6101945 h 7844767"/>
              <a:gd name="connsiteX2" fmla="*/ 3034799 w 6267473"/>
              <a:gd name="connsiteY2" fmla="*/ 7844767 h 7844767"/>
              <a:gd name="connsiteX3" fmla="*/ 6097065 w 6267473"/>
              <a:gd name="connsiteY3" fmla="*/ 6157713 h 7844767"/>
              <a:gd name="connsiteX4" fmla="*/ 6267473 w 6267473"/>
              <a:gd name="connsiteY4" fmla="*/ 0 h 7844767"/>
              <a:gd name="connsiteX5" fmla="*/ 0 w 6267473"/>
              <a:gd name="connsiteY5" fmla="*/ 29851 h 7844767"/>
              <a:gd name="connsiteX0" fmla="*/ 0 w 6097329"/>
              <a:gd name="connsiteY0" fmla="*/ 17658 h 7832574"/>
              <a:gd name="connsiteX1" fmla="*/ 54195 w 6097329"/>
              <a:gd name="connsiteY1" fmla="*/ 6089752 h 7832574"/>
              <a:gd name="connsiteX2" fmla="*/ 3034799 w 6097329"/>
              <a:gd name="connsiteY2" fmla="*/ 7832574 h 7832574"/>
              <a:gd name="connsiteX3" fmla="*/ 6097065 w 6097329"/>
              <a:gd name="connsiteY3" fmla="*/ 6145520 h 7832574"/>
              <a:gd name="connsiteX4" fmla="*/ 6060780 w 6097329"/>
              <a:gd name="connsiteY4" fmla="*/ 0 h 7832574"/>
              <a:gd name="connsiteX5" fmla="*/ 0 w 6097329"/>
              <a:gd name="connsiteY5" fmla="*/ 17658 h 7832574"/>
              <a:gd name="connsiteX0" fmla="*/ 0 w 6097777"/>
              <a:gd name="connsiteY0" fmla="*/ 5465 h 7820381"/>
              <a:gd name="connsiteX1" fmla="*/ 54195 w 6097777"/>
              <a:gd name="connsiteY1" fmla="*/ 6077559 h 7820381"/>
              <a:gd name="connsiteX2" fmla="*/ 3034799 w 6097777"/>
              <a:gd name="connsiteY2" fmla="*/ 7820381 h 7820381"/>
              <a:gd name="connsiteX3" fmla="*/ 6097065 w 6097777"/>
              <a:gd name="connsiteY3" fmla="*/ 6133327 h 7820381"/>
              <a:gd name="connsiteX4" fmla="*/ 6090308 w 6097777"/>
              <a:gd name="connsiteY4" fmla="*/ 0 h 7820381"/>
              <a:gd name="connsiteX5" fmla="*/ 0 w 6097777"/>
              <a:gd name="connsiteY5" fmla="*/ 5465 h 7820381"/>
              <a:gd name="connsiteX0" fmla="*/ 0 w 6053486"/>
              <a:gd name="connsiteY0" fmla="*/ 17658 h 7820381"/>
              <a:gd name="connsiteX1" fmla="*/ 9904 w 6053486"/>
              <a:gd name="connsiteY1" fmla="*/ 6077559 h 7820381"/>
              <a:gd name="connsiteX2" fmla="*/ 2990508 w 6053486"/>
              <a:gd name="connsiteY2" fmla="*/ 7820381 h 7820381"/>
              <a:gd name="connsiteX3" fmla="*/ 6052774 w 6053486"/>
              <a:gd name="connsiteY3" fmla="*/ 6133327 h 7820381"/>
              <a:gd name="connsiteX4" fmla="*/ 6046017 w 6053486"/>
              <a:gd name="connsiteY4" fmla="*/ 0 h 7820381"/>
              <a:gd name="connsiteX5" fmla="*/ 0 w 6053486"/>
              <a:gd name="connsiteY5" fmla="*/ 17658 h 782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3486" h="7820381">
                <a:moveTo>
                  <a:pt x="0" y="17658"/>
                </a:moveTo>
                <a:cubicBezTo>
                  <a:pt x="489" y="1951101"/>
                  <a:pt x="9415" y="4144116"/>
                  <a:pt x="9904" y="6077559"/>
                </a:cubicBezTo>
                <a:lnTo>
                  <a:pt x="2990508" y="7820381"/>
                </a:lnTo>
                <a:cubicBezTo>
                  <a:pt x="4063991" y="7243515"/>
                  <a:pt x="4979291" y="6710193"/>
                  <a:pt x="6052774" y="6133327"/>
                </a:cubicBezTo>
                <a:cubicBezTo>
                  <a:pt x="6056849" y="4211132"/>
                  <a:pt x="6041942" y="1922195"/>
                  <a:pt x="6046017" y="0"/>
                </a:cubicBezTo>
                <a:lnTo>
                  <a:pt x="0" y="17658"/>
                </a:lnTo>
                <a:close/>
              </a:path>
            </a:pathLst>
          </a:custGeom>
          <a:noFill/>
          <a:ln w="31750" cap="sq" cmpd="sng" algn="ctr">
            <a:solidFill>
              <a:schemeClr val="bg1"/>
            </a:solidFill>
            <a:prstDash val="dash"/>
            <a:bevel/>
            <a:headEnd type="none" w="med" len="med"/>
            <a:tailEnd type="none" w="med" len="med"/>
          </a:ln>
          <a:effectLst>
            <a:outerShdw blurRad="457200" dist="38100" dir="3900000" sx="102000" sy="102000" algn="t" rotWithShape="0">
              <a:prstClr val="black">
                <a:alpha val="38000"/>
              </a:prstClr>
            </a:outerShdw>
          </a:effectLst>
        </p:spPr>
        <p:txBody>
          <a:bodyPr wrap="square" lIns="457200" tIns="457200" rIns="457200" bIns="457200">
            <a:spAutoFit/>
          </a:bodyPr>
          <a:lstStyle/>
          <a:p>
            <a:pPr defTabSz="4389438" eaLnBrk="1" hangingPunct="1">
              <a:defRPr/>
            </a:pPr>
            <a:endParaRPr lang="en-US" dirty="0">
              <a:latin typeface="Arial Narrow" pitchFamily="61" charset="0"/>
            </a:endParaRPr>
          </a:p>
        </p:txBody>
      </p:sp>
    </p:spTree>
    <p:extLst>
      <p:ext uri="{BB962C8B-B14F-4D97-AF65-F5344CB8AC3E}">
        <p14:creationId xmlns:p14="http://schemas.microsoft.com/office/powerpoint/2010/main" val="1910292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43891200" cy="3291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6"/>
          <p:cNvSpPr>
            <a:spLocks noChangeArrowheads="1"/>
          </p:cNvSpPr>
          <p:nvPr userDrawn="1"/>
        </p:nvSpPr>
        <p:spPr bwMode="auto">
          <a:xfrm>
            <a:off x="0" y="0"/>
            <a:ext cx="43891200" cy="5486400"/>
          </a:xfrm>
          <a:prstGeom prst="rect">
            <a:avLst/>
          </a:prstGeom>
          <a:solidFill>
            <a:srgbClr val="005BBB"/>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b="0" i="0" baseline="0" dirty="0">
              <a:solidFill>
                <a:schemeClr val="tx1"/>
              </a:solidFill>
              <a:latin typeface="Arial" charset="0"/>
              <a:ea typeface="Arial" charset="0"/>
            </a:endParaRPr>
          </a:p>
        </p:txBody>
      </p:sp>
      <p:cxnSp>
        <p:nvCxnSpPr>
          <p:cNvPr id="9" name="Straight Connector 8"/>
          <p:cNvCxnSpPr/>
          <p:nvPr userDrawn="1"/>
        </p:nvCxnSpPr>
        <p:spPr bwMode="auto">
          <a:xfrm>
            <a:off x="-566057" y="4920343"/>
            <a:ext cx="44849143" cy="0"/>
          </a:xfrm>
          <a:prstGeom prst="line">
            <a:avLst/>
          </a:prstGeom>
          <a:noFill/>
          <a:ln w="31750" cap="flat" cmpd="sng" algn="ctr">
            <a:solidFill>
              <a:schemeClr val="bg1"/>
            </a:solidFill>
            <a:prstDash val="dash"/>
            <a:round/>
            <a:headEnd type="none" w="med" len="med"/>
            <a:tailEnd type="none" w="med" len="med"/>
          </a:ln>
          <a:effectLst/>
        </p:spPr>
      </p:cxnSp>
    </p:spTree>
    <p:extLst>
      <p:ext uri="{BB962C8B-B14F-4D97-AF65-F5344CB8AC3E}">
        <p14:creationId xmlns:p14="http://schemas.microsoft.com/office/powerpoint/2010/main" val="110149916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image" Target="../media/image10.png"/><Relationship Id="rId26" Type="http://schemas.openxmlformats.org/officeDocument/2006/relationships/image" Target="../media/image18.png"/><Relationship Id="rId39" Type="http://schemas.openxmlformats.org/officeDocument/2006/relationships/image" Target="../media/image31.png"/><Relationship Id="rId21" Type="http://schemas.openxmlformats.org/officeDocument/2006/relationships/image" Target="../media/image13.png"/><Relationship Id="rId34" Type="http://schemas.openxmlformats.org/officeDocument/2006/relationships/image" Target="../media/image26.png"/><Relationship Id="rId42"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chart" Target="../charts/chart1.xml"/><Relationship Id="rId16" Type="http://schemas.openxmlformats.org/officeDocument/2006/relationships/image" Target="../media/image8.png"/><Relationship Id="rId29"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chart" Target="../charts/chart4.xml"/><Relationship Id="rId24" Type="http://schemas.openxmlformats.org/officeDocument/2006/relationships/image" Target="../media/image16.png"/><Relationship Id="rId32" Type="http://schemas.openxmlformats.org/officeDocument/2006/relationships/image" Target="../media/image24.png"/><Relationship Id="rId37" Type="http://schemas.openxmlformats.org/officeDocument/2006/relationships/image" Target="../media/image29.png"/><Relationship Id="rId40" Type="http://schemas.openxmlformats.org/officeDocument/2006/relationships/image" Target="../media/image32.png"/><Relationship Id="rId45" Type="http://schemas.openxmlformats.org/officeDocument/2006/relationships/image" Target="../media/image37.png"/><Relationship Id="rId5" Type="http://schemas.openxmlformats.org/officeDocument/2006/relationships/diagramLayout" Target="../diagrams/layout1.xml"/><Relationship Id="rId15" Type="http://schemas.openxmlformats.org/officeDocument/2006/relationships/image" Target="../media/image7.png"/><Relationship Id="rId23" Type="http://schemas.openxmlformats.org/officeDocument/2006/relationships/image" Target="../media/image15.png"/><Relationship Id="rId28" Type="http://schemas.openxmlformats.org/officeDocument/2006/relationships/image" Target="../media/image20.png"/><Relationship Id="rId36" Type="http://schemas.openxmlformats.org/officeDocument/2006/relationships/image" Target="../media/image28.png"/><Relationship Id="rId10" Type="http://schemas.openxmlformats.org/officeDocument/2006/relationships/chart" Target="../charts/chart3.xml"/><Relationship Id="rId19" Type="http://schemas.openxmlformats.org/officeDocument/2006/relationships/image" Target="../media/image11.png"/><Relationship Id="rId31" Type="http://schemas.openxmlformats.org/officeDocument/2006/relationships/image" Target="../media/image23.png"/><Relationship Id="rId44" Type="http://schemas.openxmlformats.org/officeDocument/2006/relationships/image" Target="../media/image36.pn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6.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22.png"/><Relationship Id="rId35" Type="http://schemas.openxmlformats.org/officeDocument/2006/relationships/image" Target="../media/image27.png"/><Relationship Id="rId43" Type="http://schemas.openxmlformats.org/officeDocument/2006/relationships/image" Target="../media/image35.png"/><Relationship Id="rId8" Type="http://schemas.microsoft.com/office/2007/relationships/diagramDrawing" Target="../diagrams/drawing1.xml"/><Relationship Id="rId3" Type="http://schemas.openxmlformats.org/officeDocument/2006/relationships/chart" Target="../charts/chart2.xml"/><Relationship Id="rId12" Type="http://schemas.openxmlformats.org/officeDocument/2006/relationships/image" Target="../media/image4.png"/><Relationship Id="rId17" Type="http://schemas.openxmlformats.org/officeDocument/2006/relationships/image" Target="../media/image9.png"/><Relationship Id="rId25" Type="http://schemas.openxmlformats.org/officeDocument/2006/relationships/image" Target="../media/image17.png"/><Relationship Id="rId33" Type="http://schemas.openxmlformats.org/officeDocument/2006/relationships/image" Target="../media/image25.png"/><Relationship Id="rId38" Type="http://schemas.openxmlformats.org/officeDocument/2006/relationships/image" Target="../media/image30.png"/><Relationship Id="rId46" Type="http://schemas.openxmlformats.org/officeDocument/2006/relationships/image" Target="../media/image38.png"/><Relationship Id="rId20" Type="http://schemas.openxmlformats.org/officeDocument/2006/relationships/image" Target="../media/image12.png"/><Relationship Id="rId41" Type="http://schemas.openxmlformats.org/officeDocument/2006/relationships/image" Target="../media/image33.png"/></Relationships>
</file>

<file path=ppt/slides/_rels/slide2.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image" Target="../media/image10.png"/><Relationship Id="rId26" Type="http://schemas.openxmlformats.org/officeDocument/2006/relationships/image" Target="../media/image18.png"/><Relationship Id="rId39" Type="http://schemas.openxmlformats.org/officeDocument/2006/relationships/image" Target="../media/image31.png"/><Relationship Id="rId21" Type="http://schemas.openxmlformats.org/officeDocument/2006/relationships/image" Target="../media/image13.png"/><Relationship Id="rId34" Type="http://schemas.openxmlformats.org/officeDocument/2006/relationships/image" Target="../media/image26.png"/><Relationship Id="rId42" Type="http://schemas.openxmlformats.org/officeDocument/2006/relationships/image" Target="../media/image34.png"/><Relationship Id="rId7" Type="http://schemas.openxmlformats.org/officeDocument/2006/relationships/diagramColors" Target="../diagrams/colors2.xml"/><Relationship Id="rId2" Type="http://schemas.openxmlformats.org/officeDocument/2006/relationships/chart" Target="../charts/chart5.xml"/><Relationship Id="rId16" Type="http://schemas.openxmlformats.org/officeDocument/2006/relationships/image" Target="../media/image8.png"/><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chart" Target="../charts/chart8.xml"/><Relationship Id="rId24" Type="http://schemas.openxmlformats.org/officeDocument/2006/relationships/image" Target="../media/image16.png"/><Relationship Id="rId32" Type="http://schemas.openxmlformats.org/officeDocument/2006/relationships/image" Target="../media/image24.png"/><Relationship Id="rId37" Type="http://schemas.openxmlformats.org/officeDocument/2006/relationships/image" Target="../media/image29.png"/><Relationship Id="rId40" Type="http://schemas.openxmlformats.org/officeDocument/2006/relationships/image" Target="../media/image32.png"/><Relationship Id="rId45" Type="http://schemas.openxmlformats.org/officeDocument/2006/relationships/image" Target="../media/image37.png"/><Relationship Id="rId5" Type="http://schemas.openxmlformats.org/officeDocument/2006/relationships/diagramLayout" Target="../diagrams/layout2.xml"/><Relationship Id="rId15" Type="http://schemas.openxmlformats.org/officeDocument/2006/relationships/image" Target="../media/image7.png"/><Relationship Id="rId23" Type="http://schemas.openxmlformats.org/officeDocument/2006/relationships/image" Target="../media/image15.png"/><Relationship Id="rId28" Type="http://schemas.openxmlformats.org/officeDocument/2006/relationships/image" Target="../media/image20.png"/><Relationship Id="rId36" Type="http://schemas.openxmlformats.org/officeDocument/2006/relationships/image" Target="../media/image28.png"/><Relationship Id="rId10" Type="http://schemas.openxmlformats.org/officeDocument/2006/relationships/chart" Target="../charts/chart7.xml"/><Relationship Id="rId19" Type="http://schemas.openxmlformats.org/officeDocument/2006/relationships/image" Target="../media/image11.png"/><Relationship Id="rId31" Type="http://schemas.openxmlformats.org/officeDocument/2006/relationships/image" Target="../media/image23.png"/><Relationship Id="rId44" Type="http://schemas.openxmlformats.org/officeDocument/2006/relationships/image" Target="../media/image36.png"/><Relationship Id="rId4" Type="http://schemas.openxmlformats.org/officeDocument/2006/relationships/diagramData" Target="../diagrams/data2.xml"/><Relationship Id="rId9" Type="http://schemas.openxmlformats.org/officeDocument/2006/relationships/image" Target="../media/image3.png"/><Relationship Id="rId14" Type="http://schemas.openxmlformats.org/officeDocument/2006/relationships/image" Target="../media/image6.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22.png"/><Relationship Id="rId35" Type="http://schemas.openxmlformats.org/officeDocument/2006/relationships/image" Target="../media/image27.png"/><Relationship Id="rId43" Type="http://schemas.openxmlformats.org/officeDocument/2006/relationships/image" Target="../media/image35.png"/><Relationship Id="rId8" Type="http://schemas.microsoft.com/office/2007/relationships/diagramDrawing" Target="../diagrams/drawing2.xml"/><Relationship Id="rId3" Type="http://schemas.openxmlformats.org/officeDocument/2006/relationships/chart" Target="../charts/chart6.xml"/><Relationship Id="rId12" Type="http://schemas.openxmlformats.org/officeDocument/2006/relationships/image" Target="../media/image4.png"/><Relationship Id="rId17" Type="http://schemas.openxmlformats.org/officeDocument/2006/relationships/image" Target="../media/image9.png"/><Relationship Id="rId25" Type="http://schemas.openxmlformats.org/officeDocument/2006/relationships/image" Target="../media/image17.png"/><Relationship Id="rId33" Type="http://schemas.openxmlformats.org/officeDocument/2006/relationships/image" Target="../media/image25.png"/><Relationship Id="rId38" Type="http://schemas.openxmlformats.org/officeDocument/2006/relationships/image" Target="../media/image30.png"/><Relationship Id="rId46" Type="http://schemas.openxmlformats.org/officeDocument/2006/relationships/image" Target="../media/image38.png"/><Relationship Id="rId20" Type="http://schemas.openxmlformats.org/officeDocument/2006/relationships/image" Target="../media/image12.png"/><Relationship Id="rId4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946150" y="1550522"/>
            <a:ext cx="41224200" cy="315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4" rIns="91243" bIns="45614">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spcBef>
                <a:spcPts val="0"/>
              </a:spcBef>
              <a:spcAft>
                <a:spcPts val="0"/>
              </a:spcAft>
              <a:defRPr/>
            </a:pPr>
            <a:r>
              <a:rPr lang="en-US" altLang="en-US" sz="8800" dirty="0">
                <a:solidFill>
                  <a:srgbClr val="FFFFFF"/>
                </a:solidFill>
                <a:latin typeface="+mn-lt"/>
                <a:ea typeface="Arial" charset="0"/>
              </a:rPr>
              <a:t>ACADEMIC RESEARCH POSTER TEMPLATE</a:t>
            </a:r>
          </a:p>
          <a:p>
            <a:pPr>
              <a:spcBef>
                <a:spcPts val="600"/>
              </a:spcBef>
              <a:spcAft>
                <a:spcPts val="1800"/>
              </a:spcAft>
              <a:defRPr/>
            </a:pPr>
            <a:r>
              <a:rPr lang="en-US" altLang="en-US" sz="4400" dirty="0">
                <a:solidFill>
                  <a:srgbClr val="FFFFFF"/>
                </a:solidFill>
                <a:latin typeface="+mn-lt"/>
                <a:ea typeface="Arial" charset="0"/>
              </a:rPr>
              <a:t>Subtitle for Academic Research Poster (48x36 inches)</a:t>
            </a:r>
          </a:p>
          <a:p>
            <a:pPr>
              <a:spcBef>
                <a:spcPts val="1800"/>
              </a:spcBef>
              <a:defRPr/>
            </a:pPr>
            <a:r>
              <a:rPr lang="en-US" altLang="en-US" sz="3200" dirty="0">
                <a:solidFill>
                  <a:srgbClr val="FFFFFF"/>
                </a:solidFill>
                <a:latin typeface="+mn-lt"/>
                <a:ea typeface="Arial" charset="0"/>
              </a:rPr>
              <a:t>Your names and the names of the people who contributed to this presentation</a:t>
            </a:r>
          </a:p>
        </p:txBody>
      </p:sp>
      <p:sp>
        <p:nvSpPr>
          <p:cNvPr id="6" name="TextBox 5"/>
          <p:cNvSpPr txBox="1"/>
          <p:nvPr/>
        </p:nvSpPr>
        <p:spPr>
          <a:xfrm>
            <a:off x="946150" y="7789932"/>
            <a:ext cx="9829800" cy="830263"/>
          </a:xfrm>
          <a:prstGeom prst="rect">
            <a:avLst/>
          </a:prstGeom>
          <a:noFill/>
          <a:effectLst/>
        </p:spPr>
        <p:txBody>
          <a:bodyPr>
            <a:spAutoFit/>
          </a:bodyPr>
          <a:lstStyle/>
          <a:p>
            <a:pPr>
              <a:defRPr/>
            </a:pPr>
            <a:r>
              <a:rPr lang="en-US" sz="4800" b="1" dirty="0">
                <a:solidFill>
                  <a:srgbClr val="005BBB"/>
                </a:solidFill>
                <a:latin typeface="+mn-lt"/>
              </a:rPr>
              <a:t>Introduction</a:t>
            </a:r>
          </a:p>
        </p:txBody>
      </p:sp>
      <p:sp>
        <p:nvSpPr>
          <p:cNvPr id="7" name="TextBox 3"/>
          <p:cNvSpPr txBox="1">
            <a:spLocks noChangeArrowheads="1"/>
          </p:cNvSpPr>
          <p:nvPr/>
        </p:nvSpPr>
        <p:spPr bwMode="auto">
          <a:xfrm>
            <a:off x="914400" y="8677623"/>
            <a:ext cx="9829800" cy="5298886"/>
          </a:xfrm>
          <a:prstGeom prst="rect">
            <a:avLst/>
          </a:prstGeom>
          <a:solidFill>
            <a:schemeClr val="bg1">
              <a:alpha val="63000"/>
            </a:schemeClr>
          </a:solidFill>
          <a:ln>
            <a:noFill/>
          </a:ln>
          <a:effectLst/>
        </p:spPr>
        <p:txBody>
          <a:bodyPr>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nSpc>
                <a:spcPts val="5600"/>
              </a:lnSpc>
              <a:spcBef>
                <a:spcPts val="0"/>
              </a:spcBef>
            </a:pPr>
            <a:r>
              <a:rPr lang="en-US" altLang="en-US" sz="3800" dirty="0">
                <a:latin typeface="Arial" charset="0"/>
                <a:ea typeface="Arial" charset="0"/>
              </a:rPr>
              <a:t>Mauris orci mi, varius id diam id, egestas auctor enim. Praesent ut massa nibh. Duis purus neque, facilisis cursus ultrices vel, ullamcorper ac augue. Donec semper lorem vitae urna pulvinar, in congue massa tristique. Sed in risus nibh. In nisl quam, aliquet sed nibh sit amet, faucibus.</a:t>
            </a:r>
          </a:p>
        </p:txBody>
      </p:sp>
      <p:sp>
        <p:nvSpPr>
          <p:cNvPr id="8" name="TextBox 7"/>
          <p:cNvSpPr txBox="1"/>
          <p:nvPr/>
        </p:nvSpPr>
        <p:spPr>
          <a:xfrm>
            <a:off x="914400" y="14722475"/>
            <a:ext cx="9829800" cy="831850"/>
          </a:xfrm>
          <a:prstGeom prst="rect">
            <a:avLst/>
          </a:prstGeom>
          <a:noFill/>
          <a:effectLst/>
        </p:spPr>
        <p:txBody>
          <a:bodyPr>
            <a:spAutoFit/>
          </a:bodyPr>
          <a:lstStyle/>
          <a:p>
            <a:pPr>
              <a:defRPr/>
            </a:pPr>
            <a:r>
              <a:rPr lang="en-US" sz="4800" b="1" dirty="0">
                <a:solidFill>
                  <a:srgbClr val="005BBB"/>
                </a:solidFill>
                <a:latin typeface="+mn-lt"/>
              </a:rPr>
              <a:t>Methods</a:t>
            </a:r>
          </a:p>
        </p:txBody>
      </p:sp>
      <p:sp>
        <p:nvSpPr>
          <p:cNvPr id="9" name="TextBox 8"/>
          <p:cNvSpPr txBox="1"/>
          <p:nvPr/>
        </p:nvSpPr>
        <p:spPr>
          <a:xfrm>
            <a:off x="946150" y="15609888"/>
            <a:ext cx="9829800" cy="8115042"/>
          </a:xfrm>
          <a:prstGeom prst="rect">
            <a:avLst/>
          </a:prstGeom>
          <a:solidFill>
            <a:schemeClr val="bg1">
              <a:alpha val="63000"/>
            </a:schemeClr>
          </a:solidFill>
          <a:effectLst/>
        </p:spPr>
        <p:txBody>
          <a:bodyPr>
            <a:spAutoFit/>
          </a:bodyPr>
          <a:lstStyle/>
          <a:p>
            <a:pPr>
              <a:lnSpc>
                <a:spcPts val="4600"/>
              </a:lnSpc>
              <a:spcBef>
                <a:spcPts val="0"/>
              </a:spcBef>
              <a:spcAft>
                <a:spcPts val="10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a:t>
            </a:r>
          </a:p>
          <a:p>
            <a:pPr>
              <a:spcBef>
                <a:spcPts val="1200"/>
              </a:spcBef>
              <a:spcAft>
                <a:spcPts val="800"/>
              </a:spcAft>
              <a:defRPr/>
            </a:pPr>
            <a:r>
              <a:rPr lang="en-US" sz="2800" b="1" dirty="0">
                <a:solidFill>
                  <a:schemeClr val="tx2"/>
                </a:solidFill>
                <a:latin typeface="Arial" charset="0"/>
                <a:ea typeface="Arial" charset="0"/>
                <a:cs typeface="Arial" charset="0"/>
              </a:rPr>
              <a:t>MAURIS ORCI VARIUS ID DIAM</a:t>
            </a:r>
            <a:endParaRPr lang="en-US" sz="2800" dirty="0">
              <a:latin typeface="Arial" charset="0"/>
              <a:ea typeface="Arial" charset="0"/>
              <a:cs typeface="Arial" charset="0"/>
            </a:endParaRPr>
          </a:p>
          <a:p>
            <a:pPr marL="914400" lvl="1" indent="-457200">
              <a:lnSpc>
                <a:spcPts val="4600"/>
              </a:lnSpc>
              <a:spcBef>
                <a:spcPts val="0"/>
              </a:spcBef>
              <a:buClr>
                <a:schemeClr val="tx2"/>
              </a:buClr>
              <a:buSzPct val="125000"/>
              <a:buFont typeface="Arial" charset="0"/>
              <a:buChar char="•"/>
              <a:defRPr/>
            </a:pPr>
            <a:r>
              <a:rPr lang="en-US" sz="2800" dirty="0">
                <a:latin typeface="Arial" charset="0"/>
                <a:ea typeface="Arial" charset="0"/>
                <a:cs typeface="Arial" charset="0"/>
              </a:rPr>
              <a:t>Sed in risus nibh. In nisl quam, aliquet sed nibh sitamet, faucibus placerat dui. </a:t>
            </a:r>
          </a:p>
          <a:p>
            <a:pPr marL="914400" lvl="1" indent="-457200">
              <a:lnSpc>
                <a:spcPts val="4600"/>
              </a:lnSpc>
              <a:spcBef>
                <a:spcPts val="0"/>
              </a:spcBef>
              <a:spcAft>
                <a:spcPts val="1000"/>
              </a:spcAft>
              <a:buClr>
                <a:schemeClr val="tx2"/>
              </a:buClr>
              <a:buSzPct val="125000"/>
              <a:buFont typeface="Arial" charset="0"/>
              <a:buChar char="•"/>
              <a:defRPr/>
            </a:pPr>
            <a:r>
              <a:rPr lang="en-US" sz="2800" dirty="0">
                <a:latin typeface="Arial" charset="0"/>
                <a:ea typeface="Arial" charset="0"/>
                <a:cs typeface="Arial" charset="0"/>
              </a:rPr>
              <a:t>Fusce quis augue scelerisque, luctus rum sed, </a:t>
            </a:r>
            <a:br>
              <a:rPr lang="en-US" sz="2800" dirty="0">
                <a:latin typeface="Arial" charset="0"/>
                <a:ea typeface="Arial" charset="0"/>
                <a:cs typeface="Arial" charset="0"/>
              </a:rPr>
            </a:br>
            <a:r>
              <a:rPr lang="en-US" sz="2800" dirty="0">
                <a:latin typeface="Arial" charset="0"/>
                <a:ea typeface="Arial" charset="0"/>
                <a:cs typeface="Arial" charset="0"/>
              </a:rPr>
              <a:t>ut in pulvinar urna in eros posuere.</a:t>
            </a:r>
          </a:p>
          <a:p>
            <a:pPr>
              <a:lnSpc>
                <a:spcPts val="4600"/>
              </a:lnSpc>
              <a:spcBef>
                <a:spcPts val="0"/>
              </a:spcBef>
              <a:buClr>
                <a:schemeClr val="tx2"/>
              </a:buClr>
              <a:buSzPct val="125000"/>
              <a:defRPr/>
            </a:pPr>
            <a:r>
              <a:rPr lang="en-US" sz="2800" b="1" dirty="0">
                <a:solidFill>
                  <a:schemeClr val="tx2"/>
                </a:solidFill>
                <a:latin typeface="Arial" charset="0"/>
                <a:ea typeface="Arial" charset="0"/>
                <a:cs typeface="Arial" charset="0"/>
              </a:rPr>
              <a:t>EUISMOD JUSTO VITAE PURUS</a:t>
            </a:r>
            <a:endParaRPr lang="en-US" sz="2800" dirty="0">
              <a:latin typeface="Arial" charset="0"/>
              <a:ea typeface="Arial" charset="0"/>
              <a:cs typeface="Arial" charset="0"/>
            </a:endParaRPr>
          </a:p>
          <a:p>
            <a:pPr marL="914400" lvl="1" indent="-457200">
              <a:lnSpc>
                <a:spcPts val="4600"/>
              </a:lnSpc>
              <a:spcBef>
                <a:spcPts val="0"/>
              </a:spcBef>
              <a:buClr>
                <a:schemeClr val="tx2"/>
              </a:buClr>
              <a:buSzPct val="125000"/>
              <a:buFont typeface="Arial" charset="0"/>
              <a:buChar char="•"/>
              <a:defRPr/>
            </a:pPr>
            <a:r>
              <a:rPr lang="en-US" sz="2800" dirty="0">
                <a:latin typeface="Arial" charset="0"/>
                <a:ea typeface="Arial" charset="0"/>
                <a:cs typeface="Arial" charset="0"/>
              </a:rPr>
              <a:t>Proin semper ipsum donec semper placerat.</a:t>
            </a:r>
          </a:p>
          <a:p>
            <a:pPr marL="914400" lvl="1" indent="-457200">
              <a:lnSpc>
                <a:spcPts val="4600"/>
              </a:lnSpc>
              <a:spcBef>
                <a:spcPts val="0"/>
              </a:spcBef>
              <a:buClr>
                <a:schemeClr val="tx2"/>
              </a:buClr>
              <a:buSzPct val="125000"/>
              <a:buFont typeface="Arial" charset="0"/>
              <a:buChar char="•"/>
              <a:defRPr/>
            </a:pPr>
            <a:r>
              <a:rPr lang="en-US" sz="2800" dirty="0">
                <a:latin typeface="Arial" charset="0"/>
                <a:ea typeface="Arial" charset="0"/>
                <a:cs typeface="Arial" charset="0"/>
              </a:rPr>
              <a:t>Finibus quam tempor, vitae consectetur.</a:t>
            </a:r>
          </a:p>
          <a:p>
            <a:pPr marL="914400" lvl="1" indent="-457200">
              <a:lnSpc>
                <a:spcPts val="4600"/>
              </a:lnSpc>
              <a:spcBef>
                <a:spcPts val="0"/>
              </a:spcBef>
              <a:buClr>
                <a:schemeClr val="tx2"/>
              </a:buClr>
              <a:buSzPct val="125000"/>
              <a:buFont typeface="Arial" charset="0"/>
              <a:buChar char="•"/>
              <a:defRPr/>
            </a:pPr>
            <a:r>
              <a:rPr lang="en-US" sz="2800" dirty="0">
                <a:latin typeface="Arial" charset="0"/>
                <a:ea typeface="Arial" charset="0"/>
                <a:cs typeface="Arial" charset="0"/>
              </a:rPr>
              <a:t>Elementum orci dignissim. Proin semper ipsum.</a:t>
            </a:r>
          </a:p>
        </p:txBody>
      </p:sp>
      <p:sp>
        <p:nvSpPr>
          <p:cNvPr id="10" name="TextBox 9"/>
          <p:cNvSpPr txBox="1"/>
          <p:nvPr/>
        </p:nvSpPr>
        <p:spPr>
          <a:xfrm>
            <a:off x="11658600" y="7797604"/>
            <a:ext cx="9829800" cy="830263"/>
          </a:xfrm>
          <a:prstGeom prst="rect">
            <a:avLst/>
          </a:prstGeom>
          <a:noFill/>
          <a:effectLst/>
        </p:spPr>
        <p:txBody>
          <a:bodyPr>
            <a:spAutoFit/>
          </a:bodyPr>
          <a:lstStyle/>
          <a:p>
            <a:pPr>
              <a:defRPr/>
            </a:pPr>
            <a:r>
              <a:rPr lang="en-US" sz="4800" b="1" dirty="0">
                <a:solidFill>
                  <a:srgbClr val="005BBB"/>
                </a:solidFill>
                <a:latin typeface="+mn-lt"/>
              </a:rPr>
              <a:t>Data Analysis </a:t>
            </a:r>
          </a:p>
        </p:txBody>
      </p:sp>
      <p:graphicFrame>
        <p:nvGraphicFramePr>
          <p:cNvPr id="11" name="Chart Placeholder 14" descr="A bar chart with four categories. "/>
          <p:cNvGraphicFramePr>
            <a:graphicFrameLocks/>
          </p:cNvGraphicFramePr>
          <p:nvPr>
            <p:extLst>
              <p:ext uri="{D42A27DB-BD31-4B8C-83A1-F6EECF244321}">
                <p14:modId xmlns:p14="http://schemas.microsoft.com/office/powerpoint/2010/main" val="1010090453"/>
              </p:ext>
            </p:extLst>
          </p:nvPr>
        </p:nvGraphicFramePr>
        <p:xfrm>
          <a:off x="22247478" y="7774000"/>
          <a:ext cx="10329334" cy="7195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4" descr="A sample round chart showing three sections."/>
          <p:cNvGraphicFramePr>
            <a:graphicFrameLocks/>
          </p:cNvGraphicFramePr>
          <p:nvPr>
            <p:extLst>
              <p:ext uri="{D42A27DB-BD31-4B8C-83A1-F6EECF244321}">
                <p14:modId xmlns:p14="http://schemas.microsoft.com/office/powerpoint/2010/main" val="2593799156"/>
              </p:ext>
            </p:extLst>
          </p:nvPr>
        </p:nvGraphicFramePr>
        <p:xfrm>
          <a:off x="11371355" y="15260247"/>
          <a:ext cx="6554233" cy="528452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C183D7F6-B498-43B3-948B-1728B52AA6E4}">
                <adec:decorative xmlns:adec="http://schemas.microsoft.com/office/drawing/2017/decorative" val="1"/>
              </a:ext>
            </a:extLst>
          </p:cNvPr>
          <p:cNvSpPr/>
          <p:nvPr/>
        </p:nvSpPr>
        <p:spPr>
          <a:xfrm>
            <a:off x="17486640" y="17169055"/>
            <a:ext cx="2962275" cy="1619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reeform 13">
            <a:extLst>
              <a:ext uri="{C183D7F6-B498-43B3-948B-1728B52AA6E4}">
                <adec:decorative xmlns:adec="http://schemas.microsoft.com/office/drawing/2017/decorative" val="1"/>
              </a:ext>
            </a:extLst>
          </p:cNvPr>
          <p:cNvSpPr/>
          <p:nvPr/>
        </p:nvSpPr>
        <p:spPr>
          <a:xfrm>
            <a:off x="17658090" y="17386543"/>
            <a:ext cx="249237" cy="114776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reeform 14">
            <a:extLst>
              <a:ext uri="{C183D7F6-B498-43B3-948B-1728B52AA6E4}">
                <adec:decorative xmlns:adec="http://schemas.microsoft.com/office/drawing/2017/decorative" val="1"/>
              </a:ext>
            </a:extLst>
          </p:cNvPr>
          <p:cNvSpPr/>
          <p:nvPr/>
        </p:nvSpPr>
        <p:spPr>
          <a:xfrm rot="10800000">
            <a:off x="19982190" y="17404005"/>
            <a:ext cx="249237" cy="1147763"/>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64"/>
          <p:cNvSpPr txBox="1">
            <a:spLocks noChangeArrowheads="1"/>
          </p:cNvSpPr>
          <p:nvPr/>
        </p:nvSpPr>
        <p:spPr bwMode="auto">
          <a:xfrm>
            <a:off x="17913677" y="17477030"/>
            <a:ext cx="26193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1800" dirty="0">
                <a:solidFill>
                  <a:schemeClr val="bg1"/>
                </a:solidFill>
                <a:latin typeface="Arial" charset="0"/>
                <a:ea typeface="Arial" charset="0"/>
              </a:rPr>
              <a:t>Figure A: neque dignissim, and in aliquet nisl et umis.</a:t>
            </a:r>
          </a:p>
        </p:txBody>
      </p:sp>
      <p:sp>
        <p:nvSpPr>
          <p:cNvPr id="17" name="Arc 16" descr="A solid arc pointing to the left. "/>
          <p:cNvSpPr/>
          <p:nvPr/>
        </p:nvSpPr>
        <p:spPr>
          <a:xfrm rot="16200000">
            <a:off x="15871713" y="16445595"/>
            <a:ext cx="2157412" cy="2136775"/>
          </a:xfrm>
          <a:prstGeom prst="arc">
            <a:avLst>
              <a:gd name="adj1" fmla="val 16200000"/>
              <a:gd name="adj2" fmla="val 3291054"/>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731192389"/>
              </p:ext>
            </p:extLst>
          </p:nvPr>
        </p:nvGraphicFramePr>
        <p:xfrm>
          <a:off x="11700545" y="27184516"/>
          <a:ext cx="9898095" cy="3744898"/>
        </p:xfrm>
        <a:graphic>
          <a:graphicData uri="http://schemas.openxmlformats.org/drawingml/2006/table">
            <a:tbl>
              <a:tblPr firstRow="1" bandRow="1">
                <a:tableStyleId>{6E25E649-3F16-4E02-A733-19D2CDBF48F0}</a:tableStyleId>
              </a:tblPr>
              <a:tblGrid>
                <a:gridCol w="2310769">
                  <a:extLst>
                    <a:ext uri="{9D8B030D-6E8A-4147-A177-3AD203B41FA5}">
                      <a16:colId xmlns:a16="http://schemas.microsoft.com/office/drawing/2014/main" val="20000"/>
                    </a:ext>
                  </a:extLst>
                </a:gridCol>
                <a:gridCol w="2583693">
                  <a:extLst>
                    <a:ext uri="{9D8B030D-6E8A-4147-A177-3AD203B41FA5}">
                      <a16:colId xmlns:a16="http://schemas.microsoft.com/office/drawing/2014/main" val="20001"/>
                    </a:ext>
                  </a:extLst>
                </a:gridCol>
                <a:gridCol w="2292574">
                  <a:extLst>
                    <a:ext uri="{9D8B030D-6E8A-4147-A177-3AD203B41FA5}">
                      <a16:colId xmlns:a16="http://schemas.microsoft.com/office/drawing/2014/main" val="20002"/>
                    </a:ext>
                  </a:extLst>
                </a:gridCol>
                <a:gridCol w="2711059">
                  <a:extLst>
                    <a:ext uri="{9D8B030D-6E8A-4147-A177-3AD203B41FA5}">
                      <a16:colId xmlns:a16="http://schemas.microsoft.com/office/drawing/2014/main" val="20003"/>
                    </a:ext>
                  </a:extLst>
                </a:gridCol>
              </a:tblGrid>
              <a:tr h="765719">
                <a:tc gridSpan="4">
                  <a:txBody>
                    <a:bodyPr/>
                    <a:lstStyle/>
                    <a:p>
                      <a:pPr algn="ctr"/>
                      <a:r>
                        <a:rPr lang="en-US" sz="3200" dirty="0">
                          <a:ln>
                            <a:noFill/>
                            <a:prstDash val="dash"/>
                          </a:ln>
                        </a:rPr>
                        <a:t>Chart Title</a:t>
                      </a:r>
                      <a:endParaRPr lang="en-US" sz="32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01474">
                <a:tc>
                  <a:txBody>
                    <a:bodyPr/>
                    <a:lstStyle/>
                    <a:p>
                      <a:pPr algn="ctr"/>
                      <a:r>
                        <a:rPr lang="en-US" sz="2400" cap="none" spc="0" dirty="0">
                          <a:ln>
                            <a:noFill/>
                          </a:ln>
                          <a:effectLst/>
                        </a:rPr>
                        <a:t>8.01</a:t>
                      </a:r>
                      <a:endParaRPr lang="en-US" sz="2400" b="0" cap="none" spc="0" dirty="0">
                        <a:ln>
                          <a:noFill/>
                        </a:ln>
                        <a:solidFill>
                          <a:schemeClr val="tx1"/>
                        </a:solidFill>
                        <a:effectLst/>
                      </a:endParaRPr>
                    </a:p>
                  </a:txBody>
                  <a:tcPr>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400" cap="none" spc="0" dirty="0">
                          <a:ln>
                            <a:noFill/>
                          </a:ln>
                          <a:effectLst/>
                        </a:rPr>
                        <a:t>7.99</a:t>
                      </a:r>
                      <a:endParaRPr lang="en-US" sz="2400" b="0" cap="none" spc="0" dirty="0">
                        <a:ln>
                          <a:noFill/>
                        </a:ln>
                        <a:solidFill>
                          <a:schemeClr val="tx1"/>
                        </a:solidFill>
                        <a:effectLst/>
                      </a:endParaRPr>
                    </a:p>
                  </a:txBody>
                  <a:tcP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5.77</a:t>
                      </a:r>
                      <a:endParaRPr lang="en-US" sz="2400" b="0" cap="none" spc="0" dirty="0">
                        <a:ln>
                          <a:noFill/>
                        </a:ln>
                        <a:solidFill>
                          <a:schemeClr val="tx1"/>
                        </a:solidFill>
                        <a:effectLst/>
                      </a:endParaRPr>
                    </a:p>
                  </a:txBody>
                  <a:tcP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6.44</a:t>
                      </a:r>
                      <a:endParaRPr lang="en-US" sz="2400" b="0" cap="none" spc="0" dirty="0">
                        <a:ln>
                          <a:noFill/>
                        </a:ln>
                        <a:solidFill>
                          <a:schemeClr val="tx1"/>
                        </a:solidFill>
                        <a:effectLst/>
                      </a:endParaRPr>
                    </a:p>
                  </a:txBody>
                  <a:tcPr>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92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4.50</a:t>
                      </a:r>
                      <a:endParaRPr lang="en-US" sz="2400" b="0" cap="none" spc="0" dirty="0">
                        <a:ln>
                          <a:noFill/>
                        </a:ln>
                        <a:solidFill>
                          <a:schemeClr val="tx1"/>
                        </a:solidFill>
                        <a:effectLst/>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3.11</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9.55</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1.12</a:t>
                      </a:r>
                      <a:endParaRPr lang="en-US" sz="2400" b="0" cap="none" spc="0" dirty="0">
                        <a:ln>
                          <a:noFill/>
                        </a:ln>
                        <a:solidFill>
                          <a:schemeClr val="tx1"/>
                        </a:solidFill>
                        <a:effectLst/>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535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6.15</a:t>
                      </a:r>
                      <a:endParaRPr lang="en-US" sz="2400" b="0" cap="none" spc="0" dirty="0">
                        <a:ln>
                          <a:noFill/>
                        </a:ln>
                        <a:solidFill>
                          <a:schemeClr val="tx1"/>
                        </a:solidFill>
                        <a:effectLst/>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8.00</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6.18</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5.65</a:t>
                      </a:r>
                      <a:endParaRPr lang="en-US" sz="2400" b="0" cap="none" spc="0" dirty="0">
                        <a:ln>
                          <a:noFill/>
                        </a:ln>
                        <a:solidFill>
                          <a:schemeClr val="tx1"/>
                        </a:solidFill>
                        <a:effectLst/>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15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8.21</a:t>
                      </a:r>
                      <a:endParaRPr lang="en-US" sz="2400" b="0" cap="none" spc="0" dirty="0">
                        <a:ln>
                          <a:noFill/>
                        </a:ln>
                        <a:solidFill>
                          <a:schemeClr val="tx1"/>
                        </a:solidFill>
                        <a:effectLst/>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2.16</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3.11*</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7.17</a:t>
                      </a:r>
                      <a:endParaRPr lang="en-US" sz="2400" b="0" cap="none" spc="0" dirty="0">
                        <a:ln>
                          <a:noFill/>
                        </a:ln>
                        <a:solidFill>
                          <a:schemeClr val="tx1"/>
                        </a:solidFill>
                        <a:effectLst/>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815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3.00</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9.70</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10.50</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4.45</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9" name="TextBox 18"/>
          <p:cNvSpPr txBox="1"/>
          <p:nvPr/>
        </p:nvSpPr>
        <p:spPr>
          <a:xfrm>
            <a:off x="11628404" y="8763348"/>
            <a:ext cx="9829800" cy="6453049"/>
          </a:xfrm>
          <a:prstGeom prst="rect">
            <a:avLst/>
          </a:prstGeom>
          <a:solidFill>
            <a:schemeClr val="bg1">
              <a:alpha val="63000"/>
            </a:schemeClr>
          </a:solidFill>
          <a:effectLst/>
        </p:spPr>
        <p:txBody>
          <a:bodyPr>
            <a:spAutoFit/>
          </a:bodyPr>
          <a:lstStyle/>
          <a:p>
            <a:pPr>
              <a:lnSpc>
                <a:spcPts val="4600"/>
              </a:lnSpc>
              <a:spcBef>
                <a:spcPts val="0"/>
              </a:spcBef>
              <a:spcAft>
                <a:spcPts val="12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a:t>
            </a:r>
            <a:r>
              <a:rPr lang="en-US" sz="2800" dirty="0">
                <a:solidFill>
                  <a:schemeClr val="tx2"/>
                </a:solidFill>
                <a:latin typeface="Arial" charset="0"/>
                <a:ea typeface="Arial" charset="0"/>
                <a:cs typeface="Arial" charset="0"/>
              </a:rPr>
              <a:t>[See Figure A]</a:t>
            </a:r>
            <a:r>
              <a:rPr lang="en-US" sz="2800" dirty="0">
                <a:latin typeface="Arial" charset="0"/>
                <a:ea typeface="Arial" charset="0"/>
                <a:cs typeface="Arial" charset="0"/>
              </a:rPr>
              <a:t>. Donec semper lorem vitae urna pulvinar, in congue massa tristique:</a:t>
            </a:r>
          </a:p>
          <a:p>
            <a:pPr marL="971550" lvl="1" indent="-514350">
              <a:lnSpc>
                <a:spcPts val="4600"/>
              </a:lnSpc>
              <a:spcBef>
                <a:spcPts val="0"/>
              </a:spcBef>
              <a:spcAft>
                <a:spcPts val="1200"/>
              </a:spcAft>
              <a:buClr>
                <a:schemeClr val="tx2"/>
              </a:buClr>
              <a:buSzPct val="100000"/>
              <a:buFont typeface="+mj-lt"/>
              <a:buAutoNum type="alphaUcPeriod"/>
              <a:defRPr/>
            </a:pPr>
            <a:r>
              <a:rPr lang="en-US" sz="2800" dirty="0">
                <a:latin typeface="Arial" charset="0"/>
                <a:ea typeface="Arial" charset="0"/>
                <a:cs typeface="Arial" charset="0"/>
              </a:rPr>
              <a:t>Sed in risus nibh. In nisl quam, aliquet sed nibh sitamet, faucibus placerat dui.</a:t>
            </a:r>
          </a:p>
          <a:p>
            <a:pPr marL="971550" lvl="1" indent="-514350">
              <a:lnSpc>
                <a:spcPts val="4600"/>
              </a:lnSpc>
              <a:spcBef>
                <a:spcPts val="0"/>
              </a:spcBef>
              <a:spcAft>
                <a:spcPts val="1200"/>
              </a:spcAft>
              <a:buClr>
                <a:schemeClr val="tx2"/>
              </a:buClr>
              <a:buSzPct val="100000"/>
              <a:buFont typeface="+mj-lt"/>
              <a:buAutoNum type="alphaUcPeriod"/>
              <a:defRPr/>
            </a:pPr>
            <a:r>
              <a:rPr lang="en-US" sz="2800" dirty="0">
                <a:latin typeface="Arial" charset="0"/>
                <a:ea typeface="Arial" charset="0"/>
                <a:cs typeface="Arial" charset="0"/>
              </a:rPr>
              <a:t>Fusce quis augue scelerisque, luctus rum sed, ut dolor. pulvinar urna in eros posuere. </a:t>
            </a:r>
          </a:p>
          <a:p>
            <a:pPr marL="971550" lvl="1" indent="-514350">
              <a:lnSpc>
                <a:spcPts val="4600"/>
              </a:lnSpc>
              <a:spcBef>
                <a:spcPts val="0"/>
              </a:spcBef>
              <a:buClr>
                <a:schemeClr val="tx2"/>
              </a:buClr>
              <a:buSzPct val="100000"/>
              <a:buFont typeface="+mj-lt"/>
              <a:buAutoNum type="alphaUcPeriod"/>
              <a:defRPr/>
            </a:pPr>
            <a:r>
              <a:rPr lang="en-US" sz="2800" dirty="0">
                <a:latin typeface="Arial" charset="0"/>
                <a:ea typeface="Arial" charset="0"/>
                <a:cs typeface="Arial" charset="0"/>
              </a:rPr>
              <a:t>in elementum orci dignissim. Proin semper ipsum finibus quam tempor, vitae consectetur.</a:t>
            </a:r>
          </a:p>
        </p:txBody>
      </p:sp>
      <p:sp>
        <p:nvSpPr>
          <p:cNvPr id="20" name="TextBox 19"/>
          <p:cNvSpPr txBox="1"/>
          <p:nvPr/>
        </p:nvSpPr>
        <p:spPr>
          <a:xfrm>
            <a:off x="22351209" y="16010987"/>
            <a:ext cx="9742038" cy="830997"/>
          </a:xfrm>
          <a:prstGeom prst="rect">
            <a:avLst/>
          </a:prstGeom>
          <a:noFill/>
        </p:spPr>
        <p:txBody>
          <a:bodyPr wrap="square">
            <a:spAutoFit/>
          </a:bodyPr>
          <a:lstStyle/>
          <a:p>
            <a:pPr>
              <a:defRPr/>
            </a:pPr>
            <a:r>
              <a:rPr lang="en-US" sz="4800" b="1" dirty="0">
                <a:solidFill>
                  <a:srgbClr val="005BBB"/>
                </a:solidFill>
                <a:latin typeface="+mn-lt"/>
              </a:rPr>
              <a:t>Results</a:t>
            </a:r>
          </a:p>
        </p:txBody>
      </p:sp>
      <p:sp>
        <p:nvSpPr>
          <p:cNvPr id="21" name="TextBox 20"/>
          <p:cNvSpPr txBox="1"/>
          <p:nvPr/>
        </p:nvSpPr>
        <p:spPr>
          <a:xfrm>
            <a:off x="33106898" y="7797603"/>
            <a:ext cx="9829800" cy="830263"/>
          </a:xfrm>
          <a:prstGeom prst="rect">
            <a:avLst/>
          </a:prstGeom>
          <a:noFill/>
          <a:effectLst/>
        </p:spPr>
        <p:txBody>
          <a:bodyPr>
            <a:spAutoFit/>
          </a:bodyPr>
          <a:lstStyle/>
          <a:p>
            <a:pPr>
              <a:defRPr/>
            </a:pPr>
            <a:r>
              <a:rPr lang="en-US" sz="4800" b="1" dirty="0">
                <a:solidFill>
                  <a:srgbClr val="005BBB"/>
                </a:solidFill>
                <a:latin typeface="+mn-lt"/>
              </a:rPr>
              <a:t>Conclusion</a:t>
            </a:r>
          </a:p>
        </p:txBody>
      </p:sp>
      <p:sp>
        <p:nvSpPr>
          <p:cNvPr id="22" name="TextBox 21"/>
          <p:cNvSpPr txBox="1"/>
          <p:nvPr/>
        </p:nvSpPr>
        <p:spPr>
          <a:xfrm>
            <a:off x="33193568" y="26377410"/>
            <a:ext cx="9829800" cy="830263"/>
          </a:xfrm>
          <a:prstGeom prst="rect">
            <a:avLst/>
          </a:prstGeom>
          <a:noFill/>
          <a:effectLst/>
        </p:spPr>
        <p:txBody>
          <a:bodyPr>
            <a:spAutoFit/>
          </a:bodyPr>
          <a:lstStyle/>
          <a:p>
            <a:pPr>
              <a:defRPr/>
            </a:pPr>
            <a:r>
              <a:rPr lang="en-US" sz="4800" b="1" dirty="0">
                <a:solidFill>
                  <a:srgbClr val="005BBB"/>
                </a:solidFill>
                <a:latin typeface="+mn-lt"/>
              </a:rPr>
              <a:t>References</a:t>
            </a:r>
          </a:p>
        </p:txBody>
      </p:sp>
      <p:sp>
        <p:nvSpPr>
          <p:cNvPr id="23" name="TextBox 22"/>
          <p:cNvSpPr txBox="1"/>
          <p:nvPr/>
        </p:nvSpPr>
        <p:spPr>
          <a:xfrm>
            <a:off x="33134314" y="27347348"/>
            <a:ext cx="9737512" cy="3503523"/>
          </a:xfrm>
          <a:prstGeom prst="rect">
            <a:avLst/>
          </a:prstGeom>
          <a:solidFill>
            <a:schemeClr val="bg1">
              <a:alpha val="63000"/>
            </a:schemeClr>
          </a:solidFill>
          <a:effectLst/>
        </p:spPr>
        <p:txBody>
          <a:bodyPr wrap="square">
            <a:spAutoFit/>
          </a:bodyPr>
          <a:lstStyle/>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Phasellus nec lectus bibendum, posuere nibh id, lacinia magna </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Mauris orci mi, varius id diam id, egestas auctor enim</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Duis vitae tincidunt tortor, vitae sollicitudin magna</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Aenean et est sem. Phasellus nec lectus bibendum, posuere </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Lacinia magna. Mauris orci mi, varius id diam id, egestas auctor</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Mauris orci mi, varius id diam id, egestas auctor enim</a:t>
            </a:r>
          </a:p>
          <a:p>
            <a:pPr>
              <a:lnSpc>
                <a:spcPts val="3800"/>
              </a:lnSpc>
              <a:spcBef>
                <a:spcPts val="0"/>
              </a:spcBef>
              <a:buClr>
                <a:schemeClr val="tx2"/>
              </a:buClr>
              <a:buFont typeface="+mj-lt"/>
              <a:buAutoNum type="arabicPeriod"/>
              <a:defRPr/>
            </a:pPr>
            <a:endParaRPr lang="en-US" sz="2400" dirty="0">
              <a:latin typeface="Arial" charset="0"/>
              <a:ea typeface="Arial" charset="0"/>
              <a:cs typeface="Arial" charset="0"/>
            </a:endParaRPr>
          </a:p>
        </p:txBody>
      </p:sp>
      <p:sp>
        <p:nvSpPr>
          <p:cNvPr id="24" name="TextBox 23"/>
          <p:cNvSpPr txBox="1"/>
          <p:nvPr/>
        </p:nvSpPr>
        <p:spPr>
          <a:xfrm>
            <a:off x="33170708" y="31280680"/>
            <a:ext cx="9829800" cy="584775"/>
          </a:xfrm>
          <a:prstGeom prst="rect">
            <a:avLst/>
          </a:prstGeom>
          <a:noFill/>
        </p:spPr>
        <p:txBody>
          <a:bodyPr>
            <a:spAutoFit/>
          </a:bodyPr>
          <a:lstStyle/>
          <a:p>
            <a:pPr>
              <a:defRPr/>
            </a:pPr>
            <a:r>
              <a:rPr lang="en-US" sz="3200" b="1" dirty="0">
                <a:solidFill>
                  <a:srgbClr val="005BBB"/>
                </a:solidFill>
                <a:latin typeface="+mn-lt"/>
              </a:rPr>
              <a:t>www.buffalo.edu</a:t>
            </a:r>
          </a:p>
        </p:txBody>
      </p:sp>
      <p:graphicFrame>
        <p:nvGraphicFramePr>
          <p:cNvPr id="25" name="Picture Placeholder 11" descr="A sample triangle chart showing three sections."/>
          <p:cNvGraphicFramePr>
            <a:graphicFrameLocks noGrp="1"/>
          </p:cNvGraphicFramePr>
          <p:nvPr>
            <p:ph type="pic" sz="quarter" idx="17"/>
            <p:extLst>
              <p:ext uri="{D42A27DB-BD31-4B8C-83A1-F6EECF244321}">
                <p14:modId xmlns:p14="http://schemas.microsoft.com/office/powerpoint/2010/main" val="2685746544"/>
              </p:ext>
            </p:extLst>
          </p:nvPr>
        </p:nvGraphicFramePr>
        <p:xfrm>
          <a:off x="22646513" y="23338403"/>
          <a:ext cx="6976172" cy="5305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 name="Picture 25" descr="The letter A in a round circle element.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97316" y="15533375"/>
            <a:ext cx="707508" cy="707508"/>
          </a:xfrm>
          <a:prstGeom prst="rect">
            <a:avLst/>
          </a:prstGeom>
        </p:spPr>
      </p:pic>
      <p:graphicFrame>
        <p:nvGraphicFramePr>
          <p:cNvPr id="27" name="Chart 4" descr="A sample round chart showing three sections."/>
          <p:cNvGraphicFramePr>
            <a:graphicFrameLocks/>
          </p:cNvGraphicFramePr>
          <p:nvPr>
            <p:extLst>
              <p:ext uri="{D42A27DB-BD31-4B8C-83A1-F6EECF244321}">
                <p14:modId xmlns:p14="http://schemas.microsoft.com/office/powerpoint/2010/main" val="408555985"/>
              </p:ext>
            </p:extLst>
          </p:nvPr>
        </p:nvGraphicFramePr>
        <p:xfrm>
          <a:off x="16583641" y="21132429"/>
          <a:ext cx="5134664" cy="49435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hart 4" descr="A sample round chart showing three sections."/>
          <p:cNvGraphicFramePr>
            <a:graphicFrameLocks/>
          </p:cNvGraphicFramePr>
          <p:nvPr>
            <p:extLst>
              <p:ext uri="{D42A27DB-BD31-4B8C-83A1-F6EECF244321}">
                <p14:modId xmlns:p14="http://schemas.microsoft.com/office/powerpoint/2010/main" val="3734256713"/>
              </p:ext>
            </p:extLst>
          </p:nvPr>
        </p:nvGraphicFramePr>
        <p:xfrm>
          <a:off x="11359276" y="21132429"/>
          <a:ext cx="5134664" cy="4943591"/>
        </p:xfrm>
        <a:graphic>
          <a:graphicData uri="http://schemas.openxmlformats.org/drawingml/2006/chart">
            <c:chart xmlns:c="http://schemas.openxmlformats.org/drawingml/2006/chart" xmlns:r="http://schemas.openxmlformats.org/officeDocument/2006/relationships" r:id="rId11"/>
          </a:graphicData>
        </a:graphic>
      </p:graphicFrame>
      <p:pic>
        <p:nvPicPr>
          <p:cNvPr id="29" name="Picture 28" descr="The letter B in a round circle element. "/>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97316" y="21532500"/>
            <a:ext cx="707508" cy="707508"/>
          </a:xfrm>
          <a:prstGeom prst="rect">
            <a:avLst/>
          </a:prstGeom>
        </p:spPr>
      </p:pic>
      <p:pic>
        <p:nvPicPr>
          <p:cNvPr id="30" name="Picture 29" descr="The letter C in a round circle element. "/>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847136" y="21589650"/>
            <a:ext cx="707508" cy="707508"/>
          </a:xfrm>
          <a:prstGeom prst="rect">
            <a:avLst/>
          </a:prstGeom>
        </p:spPr>
      </p:pic>
      <p:cxnSp>
        <p:nvCxnSpPr>
          <p:cNvPr id="31" name="Straight Connector 30">
            <a:extLst>
              <a:ext uri="{C183D7F6-B498-43B3-948B-1728B52AA6E4}">
                <adec:decorative xmlns:adec="http://schemas.microsoft.com/office/drawing/2017/decorative" val="1"/>
              </a:ext>
            </a:extLst>
          </p:cNvPr>
          <p:cNvCxnSpPr/>
          <p:nvPr/>
        </p:nvCxnSpPr>
        <p:spPr bwMode="auto">
          <a:xfrm>
            <a:off x="946150" y="14248785"/>
            <a:ext cx="9784080" cy="0"/>
          </a:xfrm>
          <a:prstGeom prst="line">
            <a:avLst/>
          </a:prstGeom>
          <a:noFill/>
          <a:ln w="25400" cap="flat" cmpd="sng" algn="ctr">
            <a:solidFill>
              <a:schemeClr val="tx1"/>
            </a:solidFill>
            <a:prstDash val="dash"/>
            <a:round/>
            <a:headEnd type="none" w="med" len="med"/>
            <a:tailEnd type="none" w="med" len="med"/>
          </a:ln>
          <a:effectLst/>
        </p:spPr>
      </p:cxnSp>
      <p:cxnSp>
        <p:nvCxnSpPr>
          <p:cNvPr id="32" name="Straight Connector 31">
            <a:extLst>
              <a:ext uri="{C183D7F6-B498-43B3-948B-1728B52AA6E4}">
                <adec:decorative xmlns:adec="http://schemas.microsoft.com/office/drawing/2017/decorative" val="1"/>
              </a:ext>
            </a:extLst>
          </p:cNvPr>
          <p:cNvCxnSpPr/>
          <p:nvPr/>
        </p:nvCxnSpPr>
        <p:spPr bwMode="auto">
          <a:xfrm>
            <a:off x="11658600" y="20960979"/>
            <a:ext cx="9784080" cy="0"/>
          </a:xfrm>
          <a:prstGeom prst="line">
            <a:avLst/>
          </a:prstGeom>
          <a:noFill/>
          <a:ln w="25400" cap="flat" cmpd="sng" algn="ctr">
            <a:solidFill>
              <a:schemeClr val="tx1"/>
            </a:solidFill>
            <a:prstDash val="dash"/>
            <a:round/>
            <a:headEnd type="none" w="med" len="med"/>
            <a:tailEnd type="none" w="med" len="med"/>
          </a:ln>
          <a:effectLst/>
        </p:spPr>
      </p:cxnSp>
      <p:cxnSp>
        <p:nvCxnSpPr>
          <p:cNvPr id="33" name="Straight Connector 32">
            <a:extLst>
              <a:ext uri="{C183D7F6-B498-43B3-948B-1728B52AA6E4}">
                <adec:decorative xmlns:adec="http://schemas.microsoft.com/office/drawing/2017/decorative" val="1"/>
              </a:ext>
            </a:extLst>
          </p:cNvPr>
          <p:cNvCxnSpPr/>
          <p:nvPr/>
        </p:nvCxnSpPr>
        <p:spPr bwMode="auto">
          <a:xfrm>
            <a:off x="11658600" y="26363112"/>
            <a:ext cx="9829800" cy="0"/>
          </a:xfrm>
          <a:prstGeom prst="line">
            <a:avLst/>
          </a:prstGeom>
          <a:noFill/>
          <a:ln w="25400" cap="flat" cmpd="sng" algn="ctr">
            <a:solidFill>
              <a:schemeClr val="tx1"/>
            </a:solidFill>
            <a:prstDash val="dash"/>
            <a:round/>
            <a:headEnd type="none" w="med" len="med"/>
            <a:tailEnd type="none" w="med" len="med"/>
          </a:ln>
          <a:effectLst/>
        </p:spPr>
      </p:cxnSp>
      <p:cxnSp>
        <p:nvCxnSpPr>
          <p:cNvPr id="34" name="Straight Connector 33">
            <a:extLst>
              <a:ext uri="{C183D7F6-B498-43B3-948B-1728B52AA6E4}">
                <adec:decorative xmlns:adec="http://schemas.microsoft.com/office/drawing/2017/decorative" val="1"/>
              </a:ext>
            </a:extLst>
          </p:cNvPr>
          <p:cNvCxnSpPr/>
          <p:nvPr/>
        </p:nvCxnSpPr>
        <p:spPr bwMode="auto">
          <a:xfrm>
            <a:off x="22442212" y="15631721"/>
            <a:ext cx="9784080" cy="0"/>
          </a:xfrm>
          <a:prstGeom prst="line">
            <a:avLst/>
          </a:prstGeom>
          <a:noFill/>
          <a:ln w="25400" cap="flat" cmpd="sng" algn="ctr">
            <a:solidFill>
              <a:schemeClr val="tx1"/>
            </a:solidFill>
            <a:prstDash val="dash"/>
            <a:round/>
            <a:headEnd type="none" w="med" len="med"/>
            <a:tailEnd type="none" w="med" len="med"/>
          </a:ln>
          <a:effectLst/>
        </p:spPr>
      </p:cxnSp>
      <p:sp>
        <p:nvSpPr>
          <p:cNvPr id="35" name="TextBox 34"/>
          <p:cNvSpPr txBox="1"/>
          <p:nvPr/>
        </p:nvSpPr>
        <p:spPr>
          <a:xfrm>
            <a:off x="22322634" y="29191124"/>
            <a:ext cx="9829800" cy="2451953"/>
          </a:xfrm>
          <a:prstGeom prst="rect">
            <a:avLst/>
          </a:prstGeom>
          <a:solidFill>
            <a:schemeClr val="bg1">
              <a:alpha val="42000"/>
            </a:schemeClr>
          </a:solidFill>
        </p:spPr>
        <p:txBody>
          <a:bodyPr>
            <a:spAutoFit/>
          </a:bodyPr>
          <a:lstStyle/>
          <a:p>
            <a:pPr>
              <a:lnSpc>
                <a:spcPts val="4600"/>
              </a:lnSpc>
              <a:spcBef>
                <a:spcPts val="0"/>
              </a:spcBef>
              <a:defRPr/>
            </a:pPr>
            <a:r>
              <a:rPr lang="en-US" sz="2600" b="1" dirty="0">
                <a:solidFill>
                  <a:schemeClr val="tx2"/>
                </a:solidFill>
                <a:latin typeface="Arial" charset="0"/>
                <a:ea typeface="Arial" charset="0"/>
                <a:cs typeface="Arial" charset="0"/>
              </a:rPr>
              <a:t>MAURIS ORCI MI VARIUS ID DIAM</a:t>
            </a:r>
            <a:br>
              <a:rPr lang="en-US" sz="2800" dirty="0">
                <a:solidFill>
                  <a:schemeClr val="bg2">
                    <a:lumMod val="50000"/>
                  </a:schemeClr>
                </a:solidFill>
                <a:latin typeface="Arial" charset="0"/>
                <a:ea typeface="Arial" charset="0"/>
                <a:cs typeface="Arial" charset="0"/>
              </a:rPr>
            </a:br>
            <a:r>
              <a:rPr lang="en-US" sz="2800" dirty="0">
                <a:latin typeface="Arial" charset="0"/>
                <a:ea typeface="Arial" charset="0"/>
                <a:cs typeface="Arial" charset="0"/>
              </a:rPr>
              <a:t>Egestas auctor enim. Praesent ut massa nibh. Duis purus neque, facilisis cursus ultrices vel, ullamcorper ac augue. Donec semper lorem.</a:t>
            </a:r>
          </a:p>
        </p:txBody>
      </p:sp>
      <p:sp>
        <p:nvSpPr>
          <p:cNvPr id="37" name="TextBox 36"/>
          <p:cNvSpPr txBox="1"/>
          <p:nvPr/>
        </p:nvSpPr>
        <p:spPr>
          <a:xfrm>
            <a:off x="22330765" y="16899914"/>
            <a:ext cx="9784080" cy="5632311"/>
          </a:xfrm>
          <a:prstGeom prst="rect">
            <a:avLst/>
          </a:prstGeom>
          <a:solidFill>
            <a:schemeClr val="bg1">
              <a:alpha val="63000"/>
            </a:schemeClr>
          </a:solidFill>
          <a:effectLst/>
        </p:spPr>
        <p:txBody>
          <a:bodyPr wrap="square">
            <a:spAutoFit/>
          </a:bodyPr>
          <a:lstStyle/>
          <a:p>
            <a:pPr>
              <a:lnSpc>
                <a:spcPts val="4600"/>
              </a:lnSpc>
              <a:spcBef>
                <a:spcPts val="0"/>
              </a:spcBef>
              <a:spcAft>
                <a:spcPts val="18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 quis augue scelerisque. </a:t>
            </a:r>
          </a:p>
          <a:p>
            <a:pPr>
              <a:lnSpc>
                <a:spcPts val="4600"/>
              </a:lnSpc>
              <a:spcBef>
                <a:spcPts val="0"/>
              </a:spcBef>
              <a:defRPr/>
            </a:pPr>
            <a:r>
              <a:rPr lang="en-US" sz="2800" dirty="0">
                <a:latin typeface="Arial" charset="0"/>
                <a:ea typeface="Arial" charset="0"/>
                <a:cs typeface="Arial" charset="0"/>
              </a:rPr>
              <a:t>Sed in risus nibh. In nisl quam, aliquet sed nibh sit amet, faucibus placerat dui. Fusce quis augue scelerisque, luctus rum sed, porta ut dolor. In pulvinar urna in eros posuere, in elementum orci dignissim. </a:t>
            </a:r>
          </a:p>
        </p:txBody>
      </p:sp>
      <p:cxnSp>
        <p:nvCxnSpPr>
          <p:cNvPr id="38" name="Straight Connector 37">
            <a:extLst>
              <a:ext uri="{C183D7F6-B498-43B3-948B-1728B52AA6E4}">
                <adec:decorative xmlns:adec="http://schemas.microsoft.com/office/drawing/2017/decorative" val="1"/>
              </a:ext>
            </a:extLst>
          </p:cNvPr>
          <p:cNvCxnSpPr/>
          <p:nvPr/>
        </p:nvCxnSpPr>
        <p:spPr bwMode="auto">
          <a:xfrm>
            <a:off x="33147000" y="25939902"/>
            <a:ext cx="9784080" cy="0"/>
          </a:xfrm>
          <a:prstGeom prst="line">
            <a:avLst/>
          </a:prstGeom>
          <a:noFill/>
          <a:ln w="25400" cap="flat" cmpd="sng" algn="ctr">
            <a:solidFill>
              <a:schemeClr val="tx1"/>
            </a:solidFill>
            <a:prstDash val="dash"/>
            <a:round/>
            <a:headEnd type="none" w="med" len="med"/>
            <a:tailEnd type="none" w="med" len="med"/>
          </a:ln>
          <a:effectLst/>
        </p:spPr>
      </p:cxnSp>
      <p:cxnSp>
        <p:nvCxnSpPr>
          <p:cNvPr id="39" name="Straight Connector 38">
            <a:extLst>
              <a:ext uri="{C183D7F6-B498-43B3-948B-1728B52AA6E4}">
                <adec:decorative xmlns:adec="http://schemas.microsoft.com/office/drawing/2017/decorative" val="1"/>
              </a:ext>
            </a:extLst>
          </p:cNvPr>
          <p:cNvCxnSpPr/>
          <p:nvPr/>
        </p:nvCxnSpPr>
        <p:spPr bwMode="auto">
          <a:xfrm>
            <a:off x="33147000" y="30863294"/>
            <a:ext cx="9784080" cy="0"/>
          </a:xfrm>
          <a:prstGeom prst="line">
            <a:avLst/>
          </a:prstGeom>
          <a:noFill/>
          <a:ln w="25400" cap="flat" cmpd="sng" algn="ctr">
            <a:solidFill>
              <a:schemeClr val="tx1"/>
            </a:solidFill>
            <a:prstDash val="dash"/>
            <a:round/>
            <a:headEnd type="none" w="med" len="med"/>
            <a:tailEnd type="none" w="med" len="med"/>
          </a:ln>
          <a:effectLst/>
        </p:spPr>
      </p:cxnSp>
      <p:sp>
        <p:nvSpPr>
          <p:cNvPr id="40" name="TextBox 39"/>
          <p:cNvSpPr txBox="1"/>
          <p:nvPr/>
        </p:nvSpPr>
        <p:spPr>
          <a:xfrm>
            <a:off x="33146443" y="8763348"/>
            <a:ext cx="9829800" cy="8530540"/>
          </a:xfrm>
          <a:prstGeom prst="rect">
            <a:avLst/>
          </a:prstGeom>
          <a:solidFill>
            <a:schemeClr val="bg1">
              <a:alpha val="63000"/>
            </a:schemeClr>
          </a:solidFill>
          <a:effectLst/>
        </p:spPr>
        <p:txBody>
          <a:bodyPr>
            <a:spAutoFit/>
          </a:bodyPr>
          <a:lstStyle/>
          <a:p>
            <a:pPr>
              <a:lnSpc>
                <a:spcPts val="4600"/>
              </a:lnSpc>
              <a:spcBef>
                <a:spcPts val="0"/>
              </a:spcBef>
              <a:spcAft>
                <a:spcPts val="12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a:t>
            </a:r>
          </a:p>
          <a:p>
            <a:pPr marL="914400" lvl="1" indent="-457200">
              <a:lnSpc>
                <a:spcPts val="4600"/>
              </a:lnSpc>
              <a:spcBef>
                <a:spcPts val="0"/>
              </a:spcBef>
              <a:spcAft>
                <a:spcPts val="1200"/>
              </a:spcAft>
              <a:buClr>
                <a:schemeClr val="tx2"/>
              </a:buClr>
              <a:buSzPct val="125000"/>
              <a:buFont typeface="Arial" charset="0"/>
              <a:buChar char="•"/>
              <a:defRPr/>
            </a:pPr>
            <a:r>
              <a:rPr lang="en-US" sz="2800" b="1" dirty="0">
                <a:latin typeface="Arial" charset="0"/>
                <a:ea typeface="Arial" charset="0"/>
                <a:cs typeface="Arial" charset="0"/>
              </a:rPr>
              <a:t>Sed Risus Nibh: </a:t>
            </a:r>
            <a:r>
              <a:rPr lang="en-US" sz="2800" dirty="0">
                <a:latin typeface="Arial" charset="0"/>
                <a:ea typeface="Arial" charset="0"/>
                <a:cs typeface="Arial" charset="0"/>
              </a:rPr>
              <a:t>CiIn nisl quam, aliquet sed nibh sitamet, faucibus placerat dui augue scelerisque. </a:t>
            </a:r>
          </a:p>
          <a:p>
            <a:pPr marL="914400" lvl="1" indent="-457200">
              <a:lnSpc>
                <a:spcPts val="4600"/>
              </a:lnSpc>
              <a:spcBef>
                <a:spcPts val="0"/>
              </a:spcBef>
              <a:spcAft>
                <a:spcPts val="1200"/>
              </a:spcAft>
              <a:buClr>
                <a:schemeClr val="tx2"/>
              </a:buClr>
              <a:buSzPct val="125000"/>
              <a:buFont typeface="Arial" charset="0"/>
              <a:buChar char="•"/>
              <a:defRPr/>
            </a:pPr>
            <a:r>
              <a:rPr lang="en-US" sz="2800" b="1" dirty="0">
                <a:latin typeface="Arial" charset="0"/>
                <a:ea typeface="Arial" charset="0"/>
                <a:cs typeface="Arial" charset="0"/>
              </a:rPr>
              <a:t>Curabitur Accumsan Nulla: </a:t>
            </a:r>
            <a:r>
              <a:rPr lang="en-US" sz="2800" dirty="0">
                <a:latin typeface="Arial" charset="0"/>
                <a:ea typeface="Arial" charset="0"/>
                <a:cs typeface="Arial" charset="0"/>
              </a:rPr>
              <a:t>Fusce quis augue urna scelerisque, luctus rum sed, ut dolor in pulvinar in eros.</a:t>
            </a:r>
          </a:p>
          <a:p>
            <a:pPr marL="914400" lvl="1" indent="-457200">
              <a:lnSpc>
                <a:spcPts val="4600"/>
              </a:lnSpc>
              <a:spcBef>
                <a:spcPts val="0"/>
              </a:spcBef>
              <a:spcAft>
                <a:spcPts val="1200"/>
              </a:spcAft>
              <a:buClr>
                <a:schemeClr val="tx2"/>
              </a:buClr>
              <a:buSzPct val="125000"/>
              <a:buFont typeface="Arial" charset="0"/>
              <a:buChar char="•"/>
              <a:defRPr/>
            </a:pPr>
            <a:r>
              <a:rPr lang="en-US" sz="2800" dirty="0">
                <a:latin typeface="Arial" charset="0"/>
                <a:ea typeface="Arial" charset="0"/>
                <a:cs typeface="Arial" charset="0"/>
              </a:rPr>
              <a:t> </a:t>
            </a:r>
            <a:r>
              <a:rPr lang="en-US" sz="2800" b="1" dirty="0">
                <a:latin typeface="Arial" charset="0"/>
                <a:ea typeface="Arial" charset="0"/>
                <a:cs typeface="Arial" charset="0"/>
              </a:rPr>
              <a:t>Elementum Orci Dignissim:</a:t>
            </a:r>
            <a:r>
              <a:rPr lang="en-US" sz="2800" dirty="0">
                <a:latin typeface="Arial" charset="0"/>
                <a:ea typeface="Arial" charset="0"/>
                <a:cs typeface="Arial" charset="0"/>
              </a:rPr>
              <a:t> Proin semper ipsum finibus quam tempor, vitae consectetur.</a:t>
            </a:r>
          </a:p>
          <a:p>
            <a:pPr marL="914400" lvl="1" indent="-457200">
              <a:lnSpc>
                <a:spcPts val="4600"/>
              </a:lnSpc>
              <a:spcBef>
                <a:spcPts val="0"/>
              </a:spcBef>
              <a:spcAft>
                <a:spcPts val="1200"/>
              </a:spcAft>
              <a:buClr>
                <a:schemeClr val="tx2"/>
              </a:buClr>
              <a:buSzPct val="125000"/>
              <a:buFont typeface="Arial" charset="0"/>
              <a:buChar char="•"/>
              <a:defRPr/>
            </a:pPr>
            <a:r>
              <a:rPr lang="en-US" sz="2800" b="1" dirty="0">
                <a:latin typeface="Arial" charset="0"/>
                <a:ea typeface="Arial" charset="0"/>
                <a:cs typeface="Arial" charset="0"/>
              </a:rPr>
              <a:t>Aenean Suscipit:</a:t>
            </a:r>
            <a:r>
              <a:rPr lang="en-US" sz="2800" dirty="0">
                <a:latin typeface="Arial" charset="0"/>
                <a:ea typeface="Arial" charset="0"/>
                <a:cs typeface="Arial" charset="0"/>
              </a:rPr>
              <a:t> Proin semper Donec semper ipsum.</a:t>
            </a:r>
          </a:p>
          <a:p>
            <a:pPr marL="914400" lvl="1" indent="-457200">
              <a:lnSpc>
                <a:spcPts val="4600"/>
              </a:lnSpc>
              <a:spcBef>
                <a:spcPts val="0"/>
              </a:spcBef>
              <a:buClr>
                <a:schemeClr val="tx2"/>
              </a:buClr>
              <a:buSzPct val="125000"/>
              <a:buFont typeface="Arial" charset="0"/>
              <a:buChar char="•"/>
              <a:defRPr/>
            </a:pPr>
            <a:r>
              <a:rPr lang="en-US" sz="2800" b="1" dirty="0">
                <a:latin typeface="Arial" charset="0"/>
                <a:ea typeface="Arial" charset="0"/>
                <a:cs typeface="Arial" charset="0"/>
              </a:rPr>
              <a:t>Rutrum Gravida:</a:t>
            </a:r>
            <a:r>
              <a:rPr lang="en-US" sz="2800" dirty="0">
                <a:latin typeface="Arial" charset="0"/>
                <a:ea typeface="Arial" charset="0"/>
                <a:cs typeface="Arial" charset="0"/>
              </a:rPr>
              <a:t> Ullamcorper efficitur sed in nulla.</a:t>
            </a:r>
          </a:p>
          <a:p>
            <a:pPr marL="914400" lvl="1" indent="-457200">
              <a:lnSpc>
                <a:spcPts val="4600"/>
              </a:lnSpc>
              <a:spcBef>
                <a:spcPts val="0"/>
              </a:spcBef>
              <a:buClr>
                <a:schemeClr val="tx2"/>
              </a:buClr>
              <a:buSzPct val="125000"/>
              <a:buFont typeface="Arial" charset="0"/>
              <a:buChar char="•"/>
              <a:defRPr/>
            </a:pPr>
            <a:endParaRPr lang="en-US" sz="2800" dirty="0">
              <a:latin typeface="Arial" charset="0"/>
              <a:ea typeface="Arial" charset="0"/>
              <a:cs typeface="Arial" charset="0"/>
            </a:endParaRPr>
          </a:p>
        </p:txBody>
      </p:sp>
      <p:cxnSp>
        <p:nvCxnSpPr>
          <p:cNvPr id="41" name="Straight Connector 40">
            <a:extLst>
              <a:ext uri="{C183D7F6-B498-43B3-948B-1728B52AA6E4}">
                <adec:decorative xmlns:adec="http://schemas.microsoft.com/office/drawing/2017/decorative" val="1"/>
              </a:ext>
            </a:extLst>
          </p:cNvPr>
          <p:cNvCxnSpPr/>
          <p:nvPr/>
        </p:nvCxnSpPr>
        <p:spPr bwMode="auto">
          <a:xfrm>
            <a:off x="33193568" y="17247998"/>
            <a:ext cx="9784080" cy="0"/>
          </a:xfrm>
          <a:prstGeom prst="line">
            <a:avLst/>
          </a:prstGeom>
          <a:noFill/>
          <a:ln w="25400" cap="flat" cmpd="sng" algn="ctr">
            <a:solidFill>
              <a:schemeClr val="tx1"/>
            </a:solidFill>
            <a:prstDash val="dash"/>
            <a:round/>
            <a:headEnd type="none" w="med" len="med"/>
            <a:tailEnd type="none" w="med" len="med"/>
          </a:ln>
          <a:effectLst/>
        </p:spPr>
      </p:cxnSp>
      <p:sp>
        <p:nvSpPr>
          <p:cNvPr id="42" name="Freeform 41">
            <a:extLst>
              <a:ext uri="{C183D7F6-B498-43B3-948B-1728B52AA6E4}">
                <adec:decorative xmlns:adec="http://schemas.microsoft.com/office/drawing/2017/decorative" val="1"/>
              </a:ext>
            </a:extLst>
          </p:cNvPr>
          <p:cNvSpPr/>
          <p:nvPr/>
        </p:nvSpPr>
        <p:spPr>
          <a:xfrm>
            <a:off x="28743182" y="25196578"/>
            <a:ext cx="247650" cy="1147763"/>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Freeform 42">
            <a:extLst>
              <a:ext uri="{C183D7F6-B498-43B3-948B-1728B52AA6E4}">
                <adec:decorative xmlns:adec="http://schemas.microsoft.com/office/drawing/2017/decorative" val="1"/>
              </a:ext>
            </a:extLst>
          </p:cNvPr>
          <p:cNvSpPr/>
          <p:nvPr/>
        </p:nvSpPr>
        <p:spPr>
          <a:xfrm rot="10800000">
            <a:off x="31201094" y="25195784"/>
            <a:ext cx="249237" cy="114935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TextBox 43"/>
          <p:cNvSpPr txBox="1"/>
          <p:nvPr/>
        </p:nvSpPr>
        <p:spPr>
          <a:xfrm>
            <a:off x="29006938" y="25303094"/>
            <a:ext cx="2194155" cy="923330"/>
          </a:xfrm>
          <a:prstGeom prst="rect">
            <a:avLst/>
          </a:prstGeom>
          <a:noFill/>
        </p:spPr>
        <p:txBody>
          <a:bodyPr wrap="square">
            <a:spAutoFit/>
          </a:bodyPr>
          <a:lstStyle/>
          <a:p>
            <a:pPr>
              <a:defRPr/>
            </a:pPr>
            <a:r>
              <a:rPr lang="en-US" sz="1800" b="1" dirty="0">
                <a:solidFill>
                  <a:schemeClr val="accent3"/>
                </a:solidFill>
                <a:latin typeface="Arial" charset="0"/>
                <a:ea typeface="Arial" charset="0"/>
                <a:cs typeface="Arial" charset="0"/>
              </a:rPr>
              <a:t>Series: </a:t>
            </a:r>
            <a:r>
              <a:rPr lang="en-US" sz="1800" dirty="0">
                <a:solidFill>
                  <a:schemeClr val="accent3"/>
                </a:solidFill>
                <a:latin typeface="Arial" charset="0"/>
                <a:ea typeface="Arial" charset="0"/>
                <a:cs typeface="Arial" charset="0"/>
              </a:rPr>
              <a:t>in et neque dignissim, and in aliquet nisl et umis.</a:t>
            </a:r>
          </a:p>
        </p:txBody>
      </p:sp>
      <p:sp>
        <p:nvSpPr>
          <p:cNvPr id="45" name="TextBox 44"/>
          <p:cNvSpPr txBox="1"/>
          <p:nvPr/>
        </p:nvSpPr>
        <p:spPr>
          <a:xfrm>
            <a:off x="881046" y="31004145"/>
            <a:ext cx="9829800" cy="461665"/>
          </a:xfrm>
          <a:prstGeom prst="rect">
            <a:avLst/>
          </a:prstGeom>
          <a:solidFill>
            <a:schemeClr val="bg1">
              <a:alpha val="42000"/>
            </a:schemeClr>
          </a:solidFill>
        </p:spPr>
        <p:txBody>
          <a:bodyPr>
            <a:spAutoFit/>
          </a:bodyPr>
          <a:lstStyle/>
          <a:p>
            <a:pPr>
              <a:spcBef>
                <a:spcPts val="600"/>
              </a:spcBef>
              <a:buClr>
                <a:schemeClr val="tx2"/>
              </a:buClr>
              <a:defRPr/>
            </a:pPr>
            <a:r>
              <a:rPr lang="en-US" sz="2400" i="1" dirty="0">
                <a:latin typeface="Arial" charset="0"/>
                <a:ea typeface="Arial" charset="0"/>
                <a:cs typeface="Arial" charset="0"/>
              </a:rPr>
              <a:t>Mauris orci mi, varius id diam id, egestas auctor enim. </a:t>
            </a:r>
          </a:p>
        </p:txBody>
      </p:sp>
      <p:sp>
        <p:nvSpPr>
          <p:cNvPr id="46" name="Arc 45" descr="A dotted arc pointing to the left. "/>
          <p:cNvSpPr/>
          <p:nvPr/>
        </p:nvSpPr>
        <p:spPr>
          <a:xfrm rot="16200000">
            <a:off x="27441406" y="24647337"/>
            <a:ext cx="1968500" cy="2132807"/>
          </a:xfrm>
          <a:prstGeom prst="arc">
            <a:avLst>
              <a:gd name="adj1" fmla="val 16200000"/>
              <a:gd name="adj2" fmla="val 2592668"/>
            </a:avLst>
          </a:prstGeom>
          <a:ln w="3810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4" name="Picture Placeholder 34" descr="A picture placeholder. "/>
          <p:cNvSpPr>
            <a:spLocks noGrp="1"/>
          </p:cNvSpPr>
          <p:nvPr>
            <p:ph type="pic" sz="quarter" idx="16"/>
          </p:nvPr>
        </p:nvSpPr>
        <p:spPr>
          <a:xfrm>
            <a:off x="937764" y="24236713"/>
            <a:ext cx="9798050" cy="6640656"/>
          </a:xfrm>
        </p:spPr>
      </p:sp>
      <p:sp>
        <p:nvSpPr>
          <p:cNvPr id="85" name="TextBox 84"/>
          <p:cNvSpPr txBox="1"/>
          <p:nvPr/>
        </p:nvSpPr>
        <p:spPr>
          <a:xfrm>
            <a:off x="11668741" y="31106835"/>
            <a:ext cx="9829800" cy="461665"/>
          </a:xfrm>
          <a:prstGeom prst="rect">
            <a:avLst/>
          </a:prstGeom>
          <a:solidFill>
            <a:schemeClr val="bg1">
              <a:alpha val="42000"/>
            </a:schemeClr>
          </a:solidFill>
        </p:spPr>
        <p:txBody>
          <a:bodyPr>
            <a:spAutoFit/>
          </a:bodyPr>
          <a:lstStyle/>
          <a:p>
            <a:pPr>
              <a:spcBef>
                <a:spcPts val="600"/>
              </a:spcBef>
              <a:buClr>
                <a:schemeClr val="tx2"/>
              </a:buClr>
              <a:defRPr/>
            </a:pPr>
            <a:r>
              <a:rPr lang="en-US" sz="2400" i="1" dirty="0">
                <a:latin typeface="Arial" charset="0"/>
                <a:ea typeface="Arial" charset="0"/>
                <a:cs typeface="Arial" charset="0"/>
              </a:rPr>
              <a:t>*Unamcorper efficitur sed in nulla. </a:t>
            </a:r>
          </a:p>
        </p:txBody>
      </p:sp>
      <p:cxnSp>
        <p:nvCxnSpPr>
          <p:cNvPr id="86" name="Straight Connector 85">
            <a:extLst>
              <a:ext uri="{C183D7F6-B498-43B3-948B-1728B52AA6E4}">
                <adec:decorative xmlns:adec="http://schemas.microsoft.com/office/drawing/2017/decorative" val="1"/>
              </a:ext>
            </a:extLst>
          </p:cNvPr>
          <p:cNvCxnSpPr/>
          <p:nvPr/>
        </p:nvCxnSpPr>
        <p:spPr bwMode="auto">
          <a:xfrm>
            <a:off x="16640791" y="21438317"/>
            <a:ext cx="0" cy="4466253"/>
          </a:xfrm>
          <a:prstGeom prst="line">
            <a:avLst/>
          </a:prstGeom>
          <a:noFill/>
          <a:ln w="25400" cap="flat" cmpd="sng" algn="ctr">
            <a:solidFill>
              <a:schemeClr val="tx1"/>
            </a:solidFill>
            <a:prstDash val="dash"/>
            <a:round/>
            <a:headEnd type="none" w="med" len="med"/>
            <a:tailEnd type="none" w="med" len="med"/>
          </a:ln>
          <a:effectLst/>
        </p:spPr>
      </p:cxnSp>
      <p:sp>
        <p:nvSpPr>
          <p:cNvPr id="88" name="TextBox 87">
            <a:extLst>
              <a:ext uri="{FF2B5EF4-FFF2-40B4-BE49-F238E27FC236}">
                <a16:creationId xmlns:a16="http://schemas.microsoft.com/office/drawing/2014/main" id="{8676BB9F-7734-4270-97E2-29ED2530D966}"/>
              </a:ext>
            </a:extLst>
          </p:cNvPr>
          <p:cNvSpPr txBox="1"/>
          <p:nvPr/>
        </p:nvSpPr>
        <p:spPr>
          <a:xfrm>
            <a:off x="33222326" y="17762740"/>
            <a:ext cx="9791700" cy="830997"/>
          </a:xfrm>
          <a:prstGeom prst="rect">
            <a:avLst/>
          </a:prstGeom>
          <a:noFill/>
        </p:spPr>
        <p:txBody>
          <a:bodyPr wrap="square">
            <a:spAutoFit/>
          </a:bodyPr>
          <a:lstStyle/>
          <a:p>
            <a:pPr>
              <a:defRPr/>
            </a:pPr>
            <a:r>
              <a:rPr lang="en-US" sz="4800" b="1" dirty="0">
                <a:solidFill>
                  <a:srgbClr val="005BBB"/>
                </a:solidFill>
                <a:latin typeface="+mn-lt"/>
              </a:rPr>
              <a:t>Graphic Elements</a:t>
            </a:r>
          </a:p>
        </p:txBody>
      </p:sp>
      <p:pic>
        <p:nvPicPr>
          <p:cNvPr id="89" name="Picture 88" descr="The letter A in a circle element. ">
            <a:extLst>
              <a:ext uri="{FF2B5EF4-FFF2-40B4-BE49-F238E27FC236}">
                <a16:creationId xmlns:a16="http://schemas.microsoft.com/office/drawing/2014/main" id="{C9B40F49-E3C0-4865-9B72-2854B6AD62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80791" y="19055074"/>
            <a:ext cx="707508" cy="707508"/>
          </a:xfrm>
          <a:prstGeom prst="rect">
            <a:avLst/>
          </a:prstGeom>
        </p:spPr>
      </p:pic>
      <p:pic>
        <p:nvPicPr>
          <p:cNvPr id="90" name="Picture 89" descr="The letter B in a circle element. ">
            <a:extLst>
              <a:ext uri="{FF2B5EF4-FFF2-40B4-BE49-F238E27FC236}">
                <a16:creationId xmlns:a16="http://schemas.microsoft.com/office/drawing/2014/main" id="{33B7F45D-DAD2-4BCD-A784-BC15E1AF0B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80791" y="20052399"/>
            <a:ext cx="707508" cy="707508"/>
          </a:xfrm>
          <a:prstGeom prst="rect">
            <a:avLst/>
          </a:prstGeom>
        </p:spPr>
      </p:pic>
      <p:pic>
        <p:nvPicPr>
          <p:cNvPr id="91" name="Picture 90" descr="The letter C in a circle element. ">
            <a:extLst>
              <a:ext uri="{FF2B5EF4-FFF2-40B4-BE49-F238E27FC236}">
                <a16:creationId xmlns:a16="http://schemas.microsoft.com/office/drawing/2014/main" id="{8327860F-F7DD-4BB5-A810-8086953EAB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080791" y="21158493"/>
            <a:ext cx="707508" cy="707508"/>
          </a:xfrm>
          <a:prstGeom prst="rect">
            <a:avLst/>
          </a:prstGeom>
        </p:spPr>
      </p:pic>
      <p:pic>
        <p:nvPicPr>
          <p:cNvPr id="92" name="Picture 91" descr="The letter D in a circle element. ">
            <a:extLst>
              <a:ext uri="{FF2B5EF4-FFF2-40B4-BE49-F238E27FC236}">
                <a16:creationId xmlns:a16="http://schemas.microsoft.com/office/drawing/2014/main" id="{AFA5813F-4B2D-4285-A1F3-E9CB667DAA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080791" y="22240777"/>
            <a:ext cx="707508" cy="707508"/>
          </a:xfrm>
          <a:prstGeom prst="rect">
            <a:avLst/>
          </a:prstGeom>
        </p:spPr>
      </p:pic>
      <p:pic>
        <p:nvPicPr>
          <p:cNvPr id="93" name="Picture 92" descr="The letter E in a circle element. ">
            <a:extLst>
              <a:ext uri="{FF2B5EF4-FFF2-40B4-BE49-F238E27FC236}">
                <a16:creationId xmlns:a16="http://schemas.microsoft.com/office/drawing/2014/main" id="{4DBEB917-A129-4AE8-BC33-963234FAE1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080791" y="23404144"/>
            <a:ext cx="707508" cy="707508"/>
          </a:xfrm>
          <a:prstGeom prst="rect">
            <a:avLst/>
          </a:prstGeom>
        </p:spPr>
      </p:pic>
      <p:pic>
        <p:nvPicPr>
          <p:cNvPr id="94" name="Picture 93" descr="The letter F in a circle element. ">
            <a:extLst>
              <a:ext uri="{FF2B5EF4-FFF2-40B4-BE49-F238E27FC236}">
                <a16:creationId xmlns:a16="http://schemas.microsoft.com/office/drawing/2014/main" id="{0A905E82-256E-40E6-AF0F-16EA75F67FD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080791" y="24459614"/>
            <a:ext cx="707508" cy="707508"/>
          </a:xfrm>
          <a:prstGeom prst="rect">
            <a:avLst/>
          </a:prstGeom>
        </p:spPr>
      </p:pic>
      <p:pic>
        <p:nvPicPr>
          <p:cNvPr id="95" name="Picture 94" descr="The letter G in a circle element. ">
            <a:extLst>
              <a:ext uri="{FF2B5EF4-FFF2-40B4-BE49-F238E27FC236}">
                <a16:creationId xmlns:a16="http://schemas.microsoft.com/office/drawing/2014/main" id="{4ADB8464-AEFD-4407-804A-29452876FF5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331406" y="19055074"/>
            <a:ext cx="707508" cy="707508"/>
          </a:xfrm>
          <a:prstGeom prst="rect">
            <a:avLst/>
          </a:prstGeom>
        </p:spPr>
      </p:pic>
      <p:pic>
        <p:nvPicPr>
          <p:cNvPr id="96" name="Picture 95" descr="The letter H in a circle element. ">
            <a:extLst>
              <a:ext uri="{FF2B5EF4-FFF2-40B4-BE49-F238E27FC236}">
                <a16:creationId xmlns:a16="http://schemas.microsoft.com/office/drawing/2014/main" id="{43D535F4-7202-4D37-8612-F9C2A0A79B0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331406" y="20054368"/>
            <a:ext cx="707508" cy="707508"/>
          </a:xfrm>
          <a:prstGeom prst="rect">
            <a:avLst/>
          </a:prstGeom>
        </p:spPr>
      </p:pic>
      <p:pic>
        <p:nvPicPr>
          <p:cNvPr id="97" name="Picture 96" descr="The letter I in a circle element. ">
            <a:extLst>
              <a:ext uri="{FF2B5EF4-FFF2-40B4-BE49-F238E27FC236}">
                <a16:creationId xmlns:a16="http://schemas.microsoft.com/office/drawing/2014/main" id="{E7F05E13-F4D7-4B6E-ACAE-A7432473F1C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331406" y="21165956"/>
            <a:ext cx="707508" cy="707508"/>
          </a:xfrm>
          <a:prstGeom prst="rect">
            <a:avLst/>
          </a:prstGeom>
        </p:spPr>
      </p:pic>
      <p:pic>
        <p:nvPicPr>
          <p:cNvPr id="98" name="Picture 97" descr="The letter J in a circle element. ">
            <a:extLst>
              <a:ext uri="{FF2B5EF4-FFF2-40B4-BE49-F238E27FC236}">
                <a16:creationId xmlns:a16="http://schemas.microsoft.com/office/drawing/2014/main" id="{60E2B56C-B135-42EF-A661-1EE67F571DC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331406" y="22277544"/>
            <a:ext cx="707508" cy="707508"/>
          </a:xfrm>
          <a:prstGeom prst="rect">
            <a:avLst/>
          </a:prstGeom>
        </p:spPr>
      </p:pic>
      <p:pic>
        <p:nvPicPr>
          <p:cNvPr id="99" name="Picture 98" descr="The letter K in a circle element. ">
            <a:extLst>
              <a:ext uri="{FF2B5EF4-FFF2-40B4-BE49-F238E27FC236}">
                <a16:creationId xmlns:a16="http://schemas.microsoft.com/office/drawing/2014/main" id="{AA935475-BAA3-4A90-B665-3EFBE3B4A3E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331406" y="23389132"/>
            <a:ext cx="707508" cy="707508"/>
          </a:xfrm>
          <a:prstGeom prst="rect">
            <a:avLst/>
          </a:prstGeom>
        </p:spPr>
      </p:pic>
      <p:pic>
        <p:nvPicPr>
          <p:cNvPr id="100" name="Picture 99" descr="The letter L in a circle element. ">
            <a:extLst>
              <a:ext uri="{FF2B5EF4-FFF2-40B4-BE49-F238E27FC236}">
                <a16:creationId xmlns:a16="http://schemas.microsoft.com/office/drawing/2014/main" id="{4625E28B-69A6-4D02-B6C1-DECCD65261B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331406" y="24500722"/>
            <a:ext cx="707508" cy="707508"/>
          </a:xfrm>
          <a:prstGeom prst="rect">
            <a:avLst/>
          </a:prstGeom>
        </p:spPr>
      </p:pic>
      <p:pic>
        <p:nvPicPr>
          <p:cNvPr id="101" name="Picture 100" descr="The letter M in a circle element. ">
            <a:extLst>
              <a:ext uri="{FF2B5EF4-FFF2-40B4-BE49-F238E27FC236}">
                <a16:creationId xmlns:a16="http://schemas.microsoft.com/office/drawing/2014/main" id="{78C8567B-4B69-4E12-9E0A-89281D2FBF4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504846" y="19055074"/>
            <a:ext cx="707508" cy="707508"/>
          </a:xfrm>
          <a:prstGeom prst="rect">
            <a:avLst/>
          </a:prstGeom>
        </p:spPr>
      </p:pic>
      <p:pic>
        <p:nvPicPr>
          <p:cNvPr id="102" name="Picture 101" descr="The letter N in a circle element. ">
            <a:extLst>
              <a:ext uri="{FF2B5EF4-FFF2-40B4-BE49-F238E27FC236}">
                <a16:creationId xmlns:a16="http://schemas.microsoft.com/office/drawing/2014/main" id="{3094BC8A-D094-446E-9927-8DF9FB5D393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9504846" y="20098608"/>
            <a:ext cx="707508" cy="707508"/>
          </a:xfrm>
          <a:prstGeom prst="rect">
            <a:avLst/>
          </a:prstGeom>
        </p:spPr>
      </p:pic>
      <p:pic>
        <p:nvPicPr>
          <p:cNvPr id="103" name="Picture 102" descr="The letter O in a circle element. ">
            <a:extLst>
              <a:ext uri="{FF2B5EF4-FFF2-40B4-BE49-F238E27FC236}">
                <a16:creationId xmlns:a16="http://schemas.microsoft.com/office/drawing/2014/main" id="{94AF9553-39EE-4CE7-A94C-350EF76266F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9504846" y="21158184"/>
            <a:ext cx="707508" cy="707508"/>
          </a:xfrm>
          <a:prstGeom prst="rect">
            <a:avLst/>
          </a:prstGeom>
        </p:spPr>
      </p:pic>
      <p:pic>
        <p:nvPicPr>
          <p:cNvPr id="104" name="Picture 103" descr="The letter P in a circle element. ">
            <a:extLst>
              <a:ext uri="{FF2B5EF4-FFF2-40B4-BE49-F238E27FC236}">
                <a16:creationId xmlns:a16="http://schemas.microsoft.com/office/drawing/2014/main" id="{45853544-40C2-4AC8-AFAF-E65ECF4B1A3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9504846" y="22265886"/>
            <a:ext cx="707508" cy="707508"/>
          </a:xfrm>
          <a:prstGeom prst="rect">
            <a:avLst/>
          </a:prstGeom>
        </p:spPr>
      </p:pic>
      <p:pic>
        <p:nvPicPr>
          <p:cNvPr id="105" name="Picture 104" descr="The letter Q in a circle element. ">
            <a:extLst>
              <a:ext uri="{FF2B5EF4-FFF2-40B4-BE49-F238E27FC236}">
                <a16:creationId xmlns:a16="http://schemas.microsoft.com/office/drawing/2014/main" id="{0B6EA3AA-6CC8-41E5-8B5D-B1595F3DEA8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9504846" y="23373588"/>
            <a:ext cx="707508" cy="707508"/>
          </a:xfrm>
          <a:prstGeom prst="rect">
            <a:avLst/>
          </a:prstGeom>
        </p:spPr>
      </p:pic>
      <p:pic>
        <p:nvPicPr>
          <p:cNvPr id="106" name="Picture 105" descr="The letter R in a circle element. ">
            <a:extLst>
              <a:ext uri="{FF2B5EF4-FFF2-40B4-BE49-F238E27FC236}">
                <a16:creationId xmlns:a16="http://schemas.microsoft.com/office/drawing/2014/main" id="{B579F416-782D-4EB2-AF55-8B7D6D20454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9504846" y="24481291"/>
            <a:ext cx="707508" cy="707508"/>
          </a:xfrm>
          <a:prstGeom prst="rect">
            <a:avLst/>
          </a:prstGeom>
        </p:spPr>
      </p:pic>
      <p:pic>
        <p:nvPicPr>
          <p:cNvPr id="107" name="Picture 106" descr="The letter S in a circle element. ">
            <a:extLst>
              <a:ext uri="{FF2B5EF4-FFF2-40B4-BE49-F238E27FC236}">
                <a16:creationId xmlns:a16="http://schemas.microsoft.com/office/drawing/2014/main" id="{2C81EE77-FCA1-4E33-8C85-B894EE6F3AC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0776571" y="19055074"/>
            <a:ext cx="707508" cy="707508"/>
          </a:xfrm>
          <a:prstGeom prst="rect">
            <a:avLst/>
          </a:prstGeom>
        </p:spPr>
      </p:pic>
      <p:pic>
        <p:nvPicPr>
          <p:cNvPr id="108" name="Picture 107" descr="The letter T in a circle element. ">
            <a:extLst>
              <a:ext uri="{FF2B5EF4-FFF2-40B4-BE49-F238E27FC236}">
                <a16:creationId xmlns:a16="http://schemas.microsoft.com/office/drawing/2014/main" id="{CF228ED5-E78F-48A9-B884-6D8FB6745E16}"/>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0776571" y="20096113"/>
            <a:ext cx="707508" cy="707508"/>
          </a:xfrm>
          <a:prstGeom prst="rect">
            <a:avLst/>
          </a:prstGeom>
        </p:spPr>
      </p:pic>
      <p:pic>
        <p:nvPicPr>
          <p:cNvPr id="109" name="Picture 108" descr="The letter U in a circle element. ">
            <a:extLst>
              <a:ext uri="{FF2B5EF4-FFF2-40B4-BE49-F238E27FC236}">
                <a16:creationId xmlns:a16="http://schemas.microsoft.com/office/drawing/2014/main" id="{68977EA8-2141-47CC-BCE4-C05160B3249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0776571" y="21153194"/>
            <a:ext cx="707508" cy="707508"/>
          </a:xfrm>
          <a:prstGeom prst="rect">
            <a:avLst/>
          </a:prstGeom>
        </p:spPr>
      </p:pic>
      <p:pic>
        <p:nvPicPr>
          <p:cNvPr id="110" name="Picture 109" descr="The letter V in a circle element. ">
            <a:extLst>
              <a:ext uri="{FF2B5EF4-FFF2-40B4-BE49-F238E27FC236}">
                <a16:creationId xmlns:a16="http://schemas.microsoft.com/office/drawing/2014/main" id="{33A70E3D-0E7B-4DE9-91C6-DF198D0D7A9C}"/>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0776571" y="22258401"/>
            <a:ext cx="707508" cy="707508"/>
          </a:xfrm>
          <a:prstGeom prst="rect">
            <a:avLst/>
          </a:prstGeom>
        </p:spPr>
      </p:pic>
      <p:pic>
        <p:nvPicPr>
          <p:cNvPr id="111" name="Picture 110" descr="The letter W in a circle element. ">
            <a:extLst>
              <a:ext uri="{FF2B5EF4-FFF2-40B4-BE49-F238E27FC236}">
                <a16:creationId xmlns:a16="http://schemas.microsoft.com/office/drawing/2014/main" id="{2E41E260-13C9-431B-8818-48172855943C}"/>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0776571" y="23359360"/>
            <a:ext cx="707508" cy="707508"/>
          </a:xfrm>
          <a:prstGeom prst="rect">
            <a:avLst/>
          </a:prstGeom>
        </p:spPr>
      </p:pic>
      <p:pic>
        <p:nvPicPr>
          <p:cNvPr id="112" name="Picture 111" descr="The letter X in a circle element. ">
            <a:extLst>
              <a:ext uri="{FF2B5EF4-FFF2-40B4-BE49-F238E27FC236}">
                <a16:creationId xmlns:a16="http://schemas.microsoft.com/office/drawing/2014/main" id="{4D713A88-4B69-441A-9134-A90692A3B7EE}"/>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0776571" y="24468815"/>
            <a:ext cx="707508" cy="707508"/>
          </a:xfrm>
          <a:prstGeom prst="rect">
            <a:avLst/>
          </a:prstGeom>
        </p:spPr>
      </p:pic>
      <p:pic>
        <p:nvPicPr>
          <p:cNvPr id="113" name="Picture 112" descr="The letter Y in a circle element. ">
            <a:extLst>
              <a:ext uri="{FF2B5EF4-FFF2-40B4-BE49-F238E27FC236}">
                <a16:creationId xmlns:a16="http://schemas.microsoft.com/office/drawing/2014/main" id="{A7AEC541-83AE-4483-9A9C-C2372EEBDD96}"/>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2044558" y="19082859"/>
            <a:ext cx="707508" cy="707508"/>
          </a:xfrm>
          <a:prstGeom prst="rect">
            <a:avLst/>
          </a:prstGeom>
        </p:spPr>
      </p:pic>
      <p:pic>
        <p:nvPicPr>
          <p:cNvPr id="114" name="Picture 113" descr="The letter Z in a circle element. ">
            <a:extLst>
              <a:ext uri="{FF2B5EF4-FFF2-40B4-BE49-F238E27FC236}">
                <a16:creationId xmlns:a16="http://schemas.microsoft.com/office/drawing/2014/main" id="{2BCBAFD9-A36B-48C6-88D3-B228346D49F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044558" y="20081770"/>
            <a:ext cx="707508" cy="707508"/>
          </a:xfrm>
          <a:prstGeom prst="rect">
            <a:avLst/>
          </a:prstGeom>
        </p:spPr>
      </p:pic>
      <p:cxnSp>
        <p:nvCxnSpPr>
          <p:cNvPr id="115" name="Straight Connector 114">
            <a:extLst>
              <a:ext uri="{FF2B5EF4-FFF2-40B4-BE49-F238E27FC236}">
                <a16:creationId xmlns:a16="http://schemas.microsoft.com/office/drawing/2014/main" id="{2DEA8698-7ACA-41DE-8DA8-D4BB75C5CC6B}"/>
              </a:ext>
              <a:ext uri="{C183D7F6-B498-43B3-948B-1728B52AA6E4}">
                <adec:decorative xmlns:adec="http://schemas.microsoft.com/office/drawing/2017/decorative" val="1"/>
              </a:ext>
            </a:extLst>
          </p:cNvPr>
          <p:cNvCxnSpPr/>
          <p:nvPr/>
        </p:nvCxnSpPr>
        <p:spPr bwMode="auto">
          <a:xfrm>
            <a:off x="36211443" y="19026499"/>
            <a:ext cx="0" cy="6390730"/>
          </a:xfrm>
          <a:prstGeom prst="line">
            <a:avLst/>
          </a:prstGeom>
          <a:noFill/>
          <a:ln w="25400" cap="flat" cmpd="sng" algn="ctr">
            <a:solidFill>
              <a:schemeClr val="tx1"/>
            </a:solidFill>
            <a:prstDash val="dash"/>
            <a:round/>
            <a:headEnd type="none" w="med" len="med"/>
            <a:tailEnd type="none" w="med" len="med"/>
          </a:ln>
          <a:effectLst/>
        </p:spPr>
      </p:cxnSp>
      <p:pic>
        <p:nvPicPr>
          <p:cNvPr id="116" name="Picture 115" descr="The number 1 in a circle element. ">
            <a:extLst>
              <a:ext uri="{FF2B5EF4-FFF2-40B4-BE49-F238E27FC236}">
                <a16:creationId xmlns:a16="http://schemas.microsoft.com/office/drawing/2014/main" id="{6EE9EC87-C626-4F8F-B327-5D7A302B2B76}"/>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3608920" y="19055074"/>
            <a:ext cx="707508" cy="707508"/>
          </a:xfrm>
          <a:prstGeom prst="rect">
            <a:avLst/>
          </a:prstGeom>
        </p:spPr>
      </p:pic>
      <p:pic>
        <p:nvPicPr>
          <p:cNvPr id="117" name="Picture 116" descr="The number 2 in a circle element.">
            <a:extLst>
              <a:ext uri="{FF2B5EF4-FFF2-40B4-BE49-F238E27FC236}">
                <a16:creationId xmlns:a16="http://schemas.microsoft.com/office/drawing/2014/main" id="{D7E3996C-E4D3-4A6D-ADC1-C6D8046B4BFB}"/>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3608920" y="20153439"/>
            <a:ext cx="707508" cy="707508"/>
          </a:xfrm>
          <a:prstGeom prst="rect">
            <a:avLst/>
          </a:prstGeom>
        </p:spPr>
      </p:pic>
      <p:pic>
        <p:nvPicPr>
          <p:cNvPr id="118" name="Picture 117" descr="The number 3 in a circle element.">
            <a:extLst>
              <a:ext uri="{FF2B5EF4-FFF2-40B4-BE49-F238E27FC236}">
                <a16:creationId xmlns:a16="http://schemas.microsoft.com/office/drawing/2014/main" id="{3F1823FB-A3F5-4D76-80B6-14C24C93DF4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3608920" y="21251804"/>
            <a:ext cx="707508" cy="707508"/>
          </a:xfrm>
          <a:prstGeom prst="rect">
            <a:avLst/>
          </a:prstGeom>
        </p:spPr>
      </p:pic>
      <p:pic>
        <p:nvPicPr>
          <p:cNvPr id="119" name="Picture 118" descr="The number 4 in a circle element.">
            <a:extLst>
              <a:ext uri="{FF2B5EF4-FFF2-40B4-BE49-F238E27FC236}">
                <a16:creationId xmlns:a16="http://schemas.microsoft.com/office/drawing/2014/main" id="{FCBC4385-E16F-4AA2-BCBE-E9D773C73C35}"/>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3608920" y="22350169"/>
            <a:ext cx="706387" cy="706387"/>
          </a:xfrm>
          <a:prstGeom prst="rect">
            <a:avLst/>
          </a:prstGeom>
        </p:spPr>
      </p:pic>
      <p:pic>
        <p:nvPicPr>
          <p:cNvPr id="120" name="Picture 119" descr="The number 5 in a circle element.">
            <a:extLst>
              <a:ext uri="{FF2B5EF4-FFF2-40B4-BE49-F238E27FC236}">
                <a16:creationId xmlns:a16="http://schemas.microsoft.com/office/drawing/2014/main" id="{D2E2B5C2-F255-4BFB-AC56-A72B68841E38}"/>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3608920" y="23447413"/>
            <a:ext cx="707508" cy="707508"/>
          </a:xfrm>
          <a:prstGeom prst="rect">
            <a:avLst/>
          </a:prstGeom>
        </p:spPr>
      </p:pic>
      <p:pic>
        <p:nvPicPr>
          <p:cNvPr id="121" name="Picture 120" descr="The number 6 in a circle element.">
            <a:extLst>
              <a:ext uri="{FF2B5EF4-FFF2-40B4-BE49-F238E27FC236}">
                <a16:creationId xmlns:a16="http://schemas.microsoft.com/office/drawing/2014/main" id="{89184C53-5712-4605-93EE-3F62B5BBF8F1}"/>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3608920" y="24545778"/>
            <a:ext cx="707508" cy="707508"/>
          </a:xfrm>
          <a:prstGeom prst="rect">
            <a:avLst/>
          </a:prstGeom>
        </p:spPr>
      </p:pic>
      <p:pic>
        <p:nvPicPr>
          <p:cNvPr id="122" name="Picture 121" descr="The number 7 in a circle element.">
            <a:extLst>
              <a:ext uri="{FF2B5EF4-FFF2-40B4-BE49-F238E27FC236}">
                <a16:creationId xmlns:a16="http://schemas.microsoft.com/office/drawing/2014/main" id="{DECE0C74-C1C4-4BE9-8F19-E11C0918C2EE}"/>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4656357" y="19055074"/>
            <a:ext cx="707508" cy="707508"/>
          </a:xfrm>
          <a:prstGeom prst="rect">
            <a:avLst/>
          </a:prstGeom>
        </p:spPr>
      </p:pic>
      <p:pic>
        <p:nvPicPr>
          <p:cNvPr id="123" name="Picture 122" descr="The number 0 in a circle element.">
            <a:extLst>
              <a:ext uri="{FF2B5EF4-FFF2-40B4-BE49-F238E27FC236}">
                <a16:creationId xmlns:a16="http://schemas.microsoft.com/office/drawing/2014/main" id="{9775F8E8-0879-45B1-9F04-56A372CD0A00}"/>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4656357" y="22326572"/>
            <a:ext cx="707508" cy="707508"/>
          </a:xfrm>
          <a:prstGeom prst="rect">
            <a:avLst/>
          </a:prstGeom>
        </p:spPr>
      </p:pic>
      <p:pic>
        <p:nvPicPr>
          <p:cNvPr id="124" name="Picture 123" descr="The number 8 in a circle element.">
            <a:extLst>
              <a:ext uri="{FF2B5EF4-FFF2-40B4-BE49-F238E27FC236}">
                <a16:creationId xmlns:a16="http://schemas.microsoft.com/office/drawing/2014/main" id="{41C0ADD8-106A-4952-8C5C-0511B113C0A5}"/>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4656357" y="20145573"/>
            <a:ext cx="707508" cy="707508"/>
          </a:xfrm>
          <a:prstGeom prst="rect">
            <a:avLst/>
          </a:prstGeom>
        </p:spPr>
      </p:pic>
      <p:pic>
        <p:nvPicPr>
          <p:cNvPr id="125" name="Picture 124" descr="The number 9 in a circle element.">
            <a:extLst>
              <a:ext uri="{FF2B5EF4-FFF2-40B4-BE49-F238E27FC236}">
                <a16:creationId xmlns:a16="http://schemas.microsoft.com/office/drawing/2014/main" id="{3AB3F61B-F012-4533-B17B-6752C523EF77}"/>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34656357" y="21236072"/>
            <a:ext cx="707508" cy="707508"/>
          </a:xfrm>
          <a:prstGeom prst="rect">
            <a:avLst/>
          </a:prstGeom>
        </p:spPr>
      </p:pic>
      <p:sp>
        <p:nvSpPr>
          <p:cNvPr id="2" name="Title 1">
            <a:extLst>
              <a:ext uri="{FF2B5EF4-FFF2-40B4-BE49-F238E27FC236}">
                <a16:creationId xmlns:a16="http://schemas.microsoft.com/office/drawing/2014/main" id="{47759949-C743-4F05-BA91-6D9C4836ABC9}"/>
              </a:ext>
            </a:extLst>
          </p:cNvPr>
          <p:cNvSpPr>
            <a:spLocks noGrp="1"/>
          </p:cNvSpPr>
          <p:nvPr>
            <p:ph type="title" idx="4294967295"/>
          </p:nvPr>
        </p:nvSpPr>
        <p:spPr>
          <a:xfrm>
            <a:off x="44262079" y="1752600"/>
            <a:ext cx="12864193" cy="5563643"/>
          </a:xfrm>
          <a:prstGeom prst="rect">
            <a:avLst/>
          </a:prstGeom>
        </p:spPr>
        <p:txBody>
          <a:bodyPr/>
          <a:lstStyle/>
          <a:p>
            <a:pPr rtl="0" eaLnBrk="1" latinLnBrk="0" hangingPunct="1"/>
            <a:r>
              <a:rPr lang="en-US" sz="7260" kern="1200" dirty="0">
                <a:solidFill>
                  <a:srgbClr val="666666"/>
                </a:solidFill>
                <a:effectLst/>
                <a:latin typeface="Arial" panose="020B0604020202020204" pitchFamily="34" charset="0"/>
                <a:ea typeface="+mn-ea"/>
                <a:cs typeface="+mn-cs"/>
              </a:rPr>
              <a:t>Slide one (with background)</a:t>
            </a:r>
            <a:endParaRPr lang="en-US" dirty="0">
              <a:effectLst/>
            </a:endParaRPr>
          </a:p>
          <a:p>
            <a:endParaRPr lang="en-US" dirty="0"/>
          </a:p>
        </p:txBody>
      </p:sp>
    </p:spTree>
    <p:extLst>
      <p:ext uri="{BB962C8B-B14F-4D97-AF65-F5344CB8AC3E}">
        <p14:creationId xmlns:p14="http://schemas.microsoft.com/office/powerpoint/2010/main" val="10986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946150" y="1550522"/>
            <a:ext cx="41224200" cy="315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4" rIns="91243" bIns="45614">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spcBef>
                <a:spcPts val="0"/>
              </a:spcBef>
              <a:spcAft>
                <a:spcPts val="0"/>
              </a:spcAft>
              <a:defRPr/>
            </a:pPr>
            <a:r>
              <a:rPr lang="en-US" altLang="en-US" sz="8800" dirty="0">
                <a:solidFill>
                  <a:srgbClr val="FFFFFF"/>
                </a:solidFill>
                <a:latin typeface="+mn-lt"/>
                <a:ea typeface="Arial" charset="0"/>
              </a:rPr>
              <a:t>ACADEMIC RESEARCH POSTER TEMPLATE</a:t>
            </a:r>
          </a:p>
          <a:p>
            <a:pPr>
              <a:spcBef>
                <a:spcPts val="600"/>
              </a:spcBef>
              <a:spcAft>
                <a:spcPts val="1800"/>
              </a:spcAft>
              <a:defRPr/>
            </a:pPr>
            <a:r>
              <a:rPr lang="en-US" altLang="en-US" sz="4400" dirty="0">
                <a:solidFill>
                  <a:srgbClr val="FFFFFF"/>
                </a:solidFill>
                <a:latin typeface="+mn-lt"/>
                <a:ea typeface="Arial" charset="0"/>
              </a:rPr>
              <a:t>Subtitle for Academic Research Poster (48x36 inches)</a:t>
            </a:r>
          </a:p>
          <a:p>
            <a:pPr>
              <a:spcBef>
                <a:spcPts val="1800"/>
              </a:spcBef>
              <a:defRPr/>
            </a:pPr>
            <a:r>
              <a:rPr lang="en-US" altLang="en-US" sz="3200" dirty="0">
                <a:solidFill>
                  <a:srgbClr val="FFFFFF"/>
                </a:solidFill>
                <a:latin typeface="+mn-lt"/>
                <a:ea typeface="Arial" charset="0"/>
              </a:rPr>
              <a:t>Your names and the names of the people who contributed to this presentation</a:t>
            </a:r>
          </a:p>
        </p:txBody>
      </p:sp>
      <p:sp>
        <p:nvSpPr>
          <p:cNvPr id="13" name="TextBox 12"/>
          <p:cNvSpPr txBox="1"/>
          <p:nvPr/>
        </p:nvSpPr>
        <p:spPr>
          <a:xfrm>
            <a:off x="946150" y="7789932"/>
            <a:ext cx="9829800" cy="830263"/>
          </a:xfrm>
          <a:prstGeom prst="rect">
            <a:avLst/>
          </a:prstGeom>
          <a:noFill/>
          <a:effectLst/>
        </p:spPr>
        <p:txBody>
          <a:bodyPr>
            <a:spAutoFit/>
          </a:bodyPr>
          <a:lstStyle/>
          <a:p>
            <a:pPr>
              <a:defRPr/>
            </a:pPr>
            <a:r>
              <a:rPr lang="en-US" sz="4800" b="1" dirty="0">
                <a:solidFill>
                  <a:srgbClr val="005BBB"/>
                </a:solidFill>
                <a:latin typeface="+mn-lt"/>
              </a:rPr>
              <a:t>Introduction</a:t>
            </a:r>
          </a:p>
        </p:txBody>
      </p:sp>
      <p:sp>
        <p:nvSpPr>
          <p:cNvPr id="14" name="TextBox 3"/>
          <p:cNvSpPr txBox="1">
            <a:spLocks noChangeArrowheads="1"/>
          </p:cNvSpPr>
          <p:nvPr/>
        </p:nvSpPr>
        <p:spPr bwMode="auto">
          <a:xfrm>
            <a:off x="914400" y="8677623"/>
            <a:ext cx="9829800" cy="5298886"/>
          </a:xfrm>
          <a:prstGeom prst="rect">
            <a:avLst/>
          </a:prstGeom>
          <a:solidFill>
            <a:schemeClr val="bg1">
              <a:alpha val="63000"/>
            </a:schemeClr>
          </a:solidFill>
          <a:ln>
            <a:noFill/>
          </a:ln>
          <a:effectLst/>
        </p:spPr>
        <p:txBody>
          <a:bodyPr>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nSpc>
                <a:spcPts val="5600"/>
              </a:lnSpc>
              <a:spcBef>
                <a:spcPts val="0"/>
              </a:spcBef>
            </a:pPr>
            <a:r>
              <a:rPr lang="en-US" altLang="en-US" sz="3800" dirty="0">
                <a:latin typeface="Arial" charset="0"/>
                <a:ea typeface="Arial" charset="0"/>
              </a:rPr>
              <a:t>Mauris orci mi, varius id diam id, egestas auctor enim. Praesent ut massa nibh. Duis purus neque, facilisis cursus ultrices vel, ullamcorper ac augue. Donec semper lorem vitae urna pulvinar, in congue massa tristique. Sed in risus nibh. In nisl quam, aliquet sed nibh sit amet, faucibus.</a:t>
            </a:r>
          </a:p>
        </p:txBody>
      </p:sp>
      <p:sp>
        <p:nvSpPr>
          <p:cNvPr id="15" name="TextBox 14"/>
          <p:cNvSpPr txBox="1"/>
          <p:nvPr/>
        </p:nvSpPr>
        <p:spPr>
          <a:xfrm>
            <a:off x="914400" y="14722475"/>
            <a:ext cx="9829800" cy="831850"/>
          </a:xfrm>
          <a:prstGeom prst="rect">
            <a:avLst/>
          </a:prstGeom>
          <a:noFill/>
          <a:effectLst/>
        </p:spPr>
        <p:txBody>
          <a:bodyPr>
            <a:spAutoFit/>
          </a:bodyPr>
          <a:lstStyle/>
          <a:p>
            <a:pPr>
              <a:defRPr/>
            </a:pPr>
            <a:r>
              <a:rPr lang="en-US" sz="4800" b="1" dirty="0">
                <a:solidFill>
                  <a:srgbClr val="005BBB"/>
                </a:solidFill>
                <a:latin typeface="+mn-lt"/>
              </a:rPr>
              <a:t>Methods</a:t>
            </a:r>
          </a:p>
        </p:txBody>
      </p:sp>
      <p:sp>
        <p:nvSpPr>
          <p:cNvPr id="16" name="TextBox 15"/>
          <p:cNvSpPr txBox="1"/>
          <p:nvPr/>
        </p:nvSpPr>
        <p:spPr>
          <a:xfrm>
            <a:off x="946150" y="15609888"/>
            <a:ext cx="9829800" cy="8115042"/>
          </a:xfrm>
          <a:prstGeom prst="rect">
            <a:avLst/>
          </a:prstGeom>
          <a:solidFill>
            <a:schemeClr val="bg1">
              <a:alpha val="63000"/>
            </a:schemeClr>
          </a:solidFill>
          <a:effectLst/>
        </p:spPr>
        <p:txBody>
          <a:bodyPr>
            <a:spAutoFit/>
          </a:bodyPr>
          <a:lstStyle/>
          <a:p>
            <a:pPr>
              <a:lnSpc>
                <a:spcPts val="4600"/>
              </a:lnSpc>
              <a:spcBef>
                <a:spcPts val="0"/>
              </a:spcBef>
              <a:spcAft>
                <a:spcPts val="10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a:t>
            </a:r>
          </a:p>
          <a:p>
            <a:pPr>
              <a:spcBef>
                <a:spcPts val="1200"/>
              </a:spcBef>
              <a:spcAft>
                <a:spcPts val="800"/>
              </a:spcAft>
              <a:defRPr/>
            </a:pPr>
            <a:r>
              <a:rPr lang="en-US" sz="2800" b="1" dirty="0">
                <a:solidFill>
                  <a:schemeClr val="tx2"/>
                </a:solidFill>
                <a:latin typeface="Arial" charset="0"/>
                <a:ea typeface="Arial" charset="0"/>
                <a:cs typeface="Arial" charset="0"/>
              </a:rPr>
              <a:t>MAURIS ORCI VARIUS ID DIAM</a:t>
            </a:r>
            <a:endParaRPr lang="en-US" sz="2800" dirty="0">
              <a:latin typeface="Arial" charset="0"/>
              <a:ea typeface="Arial" charset="0"/>
              <a:cs typeface="Arial" charset="0"/>
            </a:endParaRPr>
          </a:p>
          <a:p>
            <a:pPr marL="914400" lvl="1" indent="-457200">
              <a:lnSpc>
                <a:spcPts val="4600"/>
              </a:lnSpc>
              <a:spcBef>
                <a:spcPts val="0"/>
              </a:spcBef>
              <a:buClr>
                <a:schemeClr val="tx2"/>
              </a:buClr>
              <a:buSzPct val="125000"/>
              <a:buFont typeface="Arial" charset="0"/>
              <a:buChar char="•"/>
              <a:defRPr/>
            </a:pPr>
            <a:r>
              <a:rPr lang="en-US" sz="2800" dirty="0">
                <a:latin typeface="Arial" charset="0"/>
                <a:ea typeface="Arial" charset="0"/>
                <a:cs typeface="Arial" charset="0"/>
              </a:rPr>
              <a:t>Sed in risus nibh. In nisl quam, aliquet sed nibh sitamet, faucibus placerat dui. </a:t>
            </a:r>
          </a:p>
          <a:p>
            <a:pPr marL="914400" lvl="1" indent="-457200">
              <a:lnSpc>
                <a:spcPts val="4600"/>
              </a:lnSpc>
              <a:spcBef>
                <a:spcPts val="0"/>
              </a:spcBef>
              <a:spcAft>
                <a:spcPts val="1000"/>
              </a:spcAft>
              <a:buClr>
                <a:schemeClr val="tx2"/>
              </a:buClr>
              <a:buSzPct val="125000"/>
              <a:buFont typeface="Arial" charset="0"/>
              <a:buChar char="•"/>
              <a:defRPr/>
            </a:pPr>
            <a:r>
              <a:rPr lang="en-US" sz="2800" dirty="0">
                <a:latin typeface="Arial" charset="0"/>
                <a:ea typeface="Arial" charset="0"/>
                <a:cs typeface="Arial" charset="0"/>
              </a:rPr>
              <a:t>Fusce quis augue scelerisque, luctus rum sed, </a:t>
            </a:r>
            <a:br>
              <a:rPr lang="en-US" sz="2800" dirty="0">
                <a:latin typeface="Arial" charset="0"/>
                <a:ea typeface="Arial" charset="0"/>
                <a:cs typeface="Arial" charset="0"/>
              </a:rPr>
            </a:br>
            <a:r>
              <a:rPr lang="en-US" sz="2800" dirty="0">
                <a:latin typeface="Arial" charset="0"/>
                <a:ea typeface="Arial" charset="0"/>
                <a:cs typeface="Arial" charset="0"/>
              </a:rPr>
              <a:t>ut in pulvinar urna in eros posuere.</a:t>
            </a:r>
          </a:p>
          <a:p>
            <a:pPr>
              <a:lnSpc>
                <a:spcPts val="4600"/>
              </a:lnSpc>
              <a:spcBef>
                <a:spcPts val="0"/>
              </a:spcBef>
              <a:buClr>
                <a:schemeClr val="tx2"/>
              </a:buClr>
              <a:buSzPct val="125000"/>
              <a:defRPr/>
            </a:pPr>
            <a:r>
              <a:rPr lang="en-US" sz="2800" b="1" dirty="0">
                <a:solidFill>
                  <a:schemeClr val="tx2"/>
                </a:solidFill>
                <a:latin typeface="Arial" charset="0"/>
                <a:ea typeface="Arial" charset="0"/>
                <a:cs typeface="Arial" charset="0"/>
              </a:rPr>
              <a:t>EUISMOD JUSTO VITAE PURUS</a:t>
            </a:r>
            <a:endParaRPr lang="en-US" sz="2800" dirty="0">
              <a:latin typeface="Arial" charset="0"/>
              <a:ea typeface="Arial" charset="0"/>
              <a:cs typeface="Arial" charset="0"/>
            </a:endParaRPr>
          </a:p>
          <a:p>
            <a:pPr marL="914400" lvl="1" indent="-457200">
              <a:lnSpc>
                <a:spcPts val="4600"/>
              </a:lnSpc>
              <a:spcBef>
                <a:spcPts val="0"/>
              </a:spcBef>
              <a:buClr>
                <a:schemeClr val="tx2"/>
              </a:buClr>
              <a:buSzPct val="125000"/>
              <a:buFont typeface="Arial" charset="0"/>
              <a:buChar char="•"/>
              <a:defRPr/>
            </a:pPr>
            <a:r>
              <a:rPr lang="en-US" sz="2800" dirty="0">
                <a:latin typeface="Arial" charset="0"/>
                <a:ea typeface="Arial" charset="0"/>
                <a:cs typeface="Arial" charset="0"/>
              </a:rPr>
              <a:t>Proin semper ipsum donec semper placerat.</a:t>
            </a:r>
          </a:p>
          <a:p>
            <a:pPr marL="914400" lvl="1" indent="-457200">
              <a:lnSpc>
                <a:spcPts val="4600"/>
              </a:lnSpc>
              <a:spcBef>
                <a:spcPts val="0"/>
              </a:spcBef>
              <a:buClr>
                <a:schemeClr val="tx2"/>
              </a:buClr>
              <a:buSzPct val="125000"/>
              <a:buFont typeface="Arial" charset="0"/>
              <a:buChar char="•"/>
              <a:defRPr/>
            </a:pPr>
            <a:r>
              <a:rPr lang="en-US" sz="2800" dirty="0">
                <a:latin typeface="Arial" charset="0"/>
                <a:ea typeface="Arial" charset="0"/>
                <a:cs typeface="Arial" charset="0"/>
              </a:rPr>
              <a:t>Finibus quam tempor, vitae consectetur.</a:t>
            </a:r>
          </a:p>
          <a:p>
            <a:pPr marL="914400" lvl="1" indent="-457200">
              <a:lnSpc>
                <a:spcPts val="4600"/>
              </a:lnSpc>
              <a:spcBef>
                <a:spcPts val="0"/>
              </a:spcBef>
              <a:buClr>
                <a:schemeClr val="tx2"/>
              </a:buClr>
              <a:buSzPct val="125000"/>
              <a:buFont typeface="Arial" charset="0"/>
              <a:buChar char="•"/>
              <a:defRPr/>
            </a:pPr>
            <a:r>
              <a:rPr lang="en-US" sz="2800" dirty="0">
                <a:latin typeface="Arial" charset="0"/>
                <a:ea typeface="Arial" charset="0"/>
                <a:cs typeface="Arial" charset="0"/>
              </a:rPr>
              <a:t>Elementum orci dignissim. Proin semper ipsum.</a:t>
            </a:r>
          </a:p>
        </p:txBody>
      </p:sp>
      <p:sp>
        <p:nvSpPr>
          <p:cNvPr id="17" name="TextBox 16"/>
          <p:cNvSpPr txBox="1"/>
          <p:nvPr/>
        </p:nvSpPr>
        <p:spPr>
          <a:xfrm>
            <a:off x="11658600" y="7797604"/>
            <a:ext cx="9829800" cy="830263"/>
          </a:xfrm>
          <a:prstGeom prst="rect">
            <a:avLst/>
          </a:prstGeom>
          <a:noFill/>
          <a:effectLst/>
        </p:spPr>
        <p:txBody>
          <a:bodyPr>
            <a:spAutoFit/>
          </a:bodyPr>
          <a:lstStyle/>
          <a:p>
            <a:pPr>
              <a:defRPr/>
            </a:pPr>
            <a:r>
              <a:rPr lang="en-US" sz="4800" b="1" dirty="0">
                <a:solidFill>
                  <a:srgbClr val="005BBB"/>
                </a:solidFill>
                <a:latin typeface="+mn-lt"/>
              </a:rPr>
              <a:t>Data Analysis </a:t>
            </a:r>
          </a:p>
        </p:txBody>
      </p:sp>
      <p:graphicFrame>
        <p:nvGraphicFramePr>
          <p:cNvPr id="18" name="Chart Placeholder 14" descr="A sample bar chart with four categories."/>
          <p:cNvGraphicFramePr>
            <a:graphicFrameLocks/>
          </p:cNvGraphicFramePr>
          <p:nvPr>
            <p:extLst>
              <p:ext uri="{D42A27DB-BD31-4B8C-83A1-F6EECF244321}">
                <p14:modId xmlns:p14="http://schemas.microsoft.com/office/powerpoint/2010/main" val="3544169433"/>
              </p:ext>
            </p:extLst>
          </p:nvPr>
        </p:nvGraphicFramePr>
        <p:xfrm>
          <a:off x="22247478" y="7774000"/>
          <a:ext cx="10329334" cy="7195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4" descr="A sample round chart showing three sections."/>
          <p:cNvGraphicFramePr>
            <a:graphicFrameLocks/>
          </p:cNvGraphicFramePr>
          <p:nvPr>
            <p:extLst>
              <p:ext uri="{D42A27DB-BD31-4B8C-83A1-F6EECF244321}">
                <p14:modId xmlns:p14="http://schemas.microsoft.com/office/powerpoint/2010/main" val="1010198506"/>
              </p:ext>
            </p:extLst>
          </p:nvPr>
        </p:nvGraphicFramePr>
        <p:xfrm>
          <a:off x="11371355" y="15260247"/>
          <a:ext cx="6554233" cy="528452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C183D7F6-B498-43B3-948B-1728B52AA6E4}">
                <adec:decorative xmlns:adec="http://schemas.microsoft.com/office/drawing/2017/decorative" val="1"/>
              </a:ext>
            </a:extLst>
          </p:cNvPr>
          <p:cNvSpPr/>
          <p:nvPr/>
        </p:nvSpPr>
        <p:spPr>
          <a:xfrm>
            <a:off x="17486640" y="17169055"/>
            <a:ext cx="2962275" cy="1619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Freeform 20">
            <a:extLst>
              <a:ext uri="{C183D7F6-B498-43B3-948B-1728B52AA6E4}">
                <adec:decorative xmlns:adec="http://schemas.microsoft.com/office/drawing/2017/decorative" val="1"/>
              </a:ext>
            </a:extLst>
          </p:cNvPr>
          <p:cNvSpPr/>
          <p:nvPr/>
        </p:nvSpPr>
        <p:spPr>
          <a:xfrm>
            <a:off x="17658090" y="17386543"/>
            <a:ext cx="249237" cy="114776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reeform 21">
            <a:extLst>
              <a:ext uri="{C183D7F6-B498-43B3-948B-1728B52AA6E4}">
                <adec:decorative xmlns:adec="http://schemas.microsoft.com/office/drawing/2017/decorative" val="1"/>
              </a:ext>
            </a:extLst>
          </p:cNvPr>
          <p:cNvSpPr/>
          <p:nvPr/>
        </p:nvSpPr>
        <p:spPr>
          <a:xfrm rot="10800000">
            <a:off x="19982190" y="17404005"/>
            <a:ext cx="249237" cy="1147763"/>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Box 64"/>
          <p:cNvSpPr txBox="1">
            <a:spLocks noChangeArrowheads="1"/>
          </p:cNvSpPr>
          <p:nvPr/>
        </p:nvSpPr>
        <p:spPr bwMode="auto">
          <a:xfrm>
            <a:off x="17913677" y="17477030"/>
            <a:ext cx="26193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1800" dirty="0">
                <a:solidFill>
                  <a:schemeClr val="bg1"/>
                </a:solidFill>
                <a:latin typeface="Arial" charset="0"/>
                <a:ea typeface="Arial" charset="0"/>
              </a:rPr>
              <a:t>Figure A: neque dignissim, and in aliquet nisl et umis.</a:t>
            </a:r>
          </a:p>
        </p:txBody>
      </p:sp>
      <p:sp>
        <p:nvSpPr>
          <p:cNvPr id="24" name="Arc 23" descr="A solid arc pointing to the left. "/>
          <p:cNvSpPr/>
          <p:nvPr/>
        </p:nvSpPr>
        <p:spPr>
          <a:xfrm rot="16200000">
            <a:off x="15871713" y="16445595"/>
            <a:ext cx="2157412" cy="2136775"/>
          </a:xfrm>
          <a:prstGeom prst="arc">
            <a:avLst>
              <a:gd name="adj1" fmla="val 16200000"/>
              <a:gd name="adj2" fmla="val 3291054"/>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193205505"/>
              </p:ext>
            </p:extLst>
          </p:nvPr>
        </p:nvGraphicFramePr>
        <p:xfrm>
          <a:off x="11700545" y="27184516"/>
          <a:ext cx="9898095" cy="3744898"/>
        </p:xfrm>
        <a:graphic>
          <a:graphicData uri="http://schemas.openxmlformats.org/drawingml/2006/table">
            <a:tbl>
              <a:tblPr firstRow="1" bandRow="1">
                <a:tableStyleId>{6E25E649-3F16-4E02-A733-19D2CDBF48F0}</a:tableStyleId>
              </a:tblPr>
              <a:tblGrid>
                <a:gridCol w="2310769">
                  <a:extLst>
                    <a:ext uri="{9D8B030D-6E8A-4147-A177-3AD203B41FA5}">
                      <a16:colId xmlns:a16="http://schemas.microsoft.com/office/drawing/2014/main" val="20000"/>
                    </a:ext>
                  </a:extLst>
                </a:gridCol>
                <a:gridCol w="2583693">
                  <a:extLst>
                    <a:ext uri="{9D8B030D-6E8A-4147-A177-3AD203B41FA5}">
                      <a16:colId xmlns:a16="http://schemas.microsoft.com/office/drawing/2014/main" val="20001"/>
                    </a:ext>
                  </a:extLst>
                </a:gridCol>
                <a:gridCol w="2292574">
                  <a:extLst>
                    <a:ext uri="{9D8B030D-6E8A-4147-A177-3AD203B41FA5}">
                      <a16:colId xmlns:a16="http://schemas.microsoft.com/office/drawing/2014/main" val="20002"/>
                    </a:ext>
                  </a:extLst>
                </a:gridCol>
                <a:gridCol w="2711059">
                  <a:extLst>
                    <a:ext uri="{9D8B030D-6E8A-4147-A177-3AD203B41FA5}">
                      <a16:colId xmlns:a16="http://schemas.microsoft.com/office/drawing/2014/main" val="20003"/>
                    </a:ext>
                  </a:extLst>
                </a:gridCol>
              </a:tblGrid>
              <a:tr h="765719">
                <a:tc gridSpan="4">
                  <a:txBody>
                    <a:bodyPr/>
                    <a:lstStyle/>
                    <a:p>
                      <a:pPr algn="ctr"/>
                      <a:r>
                        <a:rPr lang="en-US" sz="3200" dirty="0">
                          <a:ln>
                            <a:noFill/>
                            <a:prstDash val="dash"/>
                          </a:ln>
                        </a:rPr>
                        <a:t>Chart Title</a:t>
                      </a:r>
                      <a:endParaRPr lang="en-US" sz="32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01474">
                <a:tc>
                  <a:txBody>
                    <a:bodyPr/>
                    <a:lstStyle/>
                    <a:p>
                      <a:pPr algn="ctr"/>
                      <a:r>
                        <a:rPr lang="en-US" sz="2400" cap="none" spc="0" dirty="0">
                          <a:ln>
                            <a:noFill/>
                          </a:ln>
                          <a:effectLst/>
                        </a:rPr>
                        <a:t>8.01</a:t>
                      </a:r>
                      <a:endParaRPr lang="en-US" sz="2400" b="0" cap="none" spc="0" dirty="0">
                        <a:ln>
                          <a:noFill/>
                        </a:ln>
                        <a:solidFill>
                          <a:schemeClr val="tx1"/>
                        </a:solidFill>
                        <a:effectLst/>
                      </a:endParaRPr>
                    </a:p>
                  </a:txBody>
                  <a:tcPr>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400" cap="none" spc="0" dirty="0">
                          <a:ln>
                            <a:noFill/>
                          </a:ln>
                          <a:effectLst/>
                        </a:rPr>
                        <a:t>7.99</a:t>
                      </a:r>
                      <a:endParaRPr lang="en-US" sz="2400" b="0" cap="none" spc="0" dirty="0">
                        <a:ln>
                          <a:noFill/>
                        </a:ln>
                        <a:solidFill>
                          <a:schemeClr val="tx1"/>
                        </a:solidFill>
                        <a:effectLst/>
                      </a:endParaRPr>
                    </a:p>
                  </a:txBody>
                  <a:tcP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5.77</a:t>
                      </a:r>
                      <a:endParaRPr lang="en-US" sz="2400" b="0" cap="none" spc="0" dirty="0">
                        <a:ln>
                          <a:noFill/>
                        </a:ln>
                        <a:solidFill>
                          <a:schemeClr val="tx1"/>
                        </a:solidFill>
                        <a:effectLst/>
                      </a:endParaRPr>
                    </a:p>
                  </a:txBody>
                  <a:tcP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6.44</a:t>
                      </a:r>
                      <a:endParaRPr lang="en-US" sz="2400" b="0" cap="none" spc="0" dirty="0">
                        <a:ln>
                          <a:noFill/>
                        </a:ln>
                        <a:solidFill>
                          <a:schemeClr val="tx1"/>
                        </a:solidFill>
                        <a:effectLst/>
                      </a:endParaRPr>
                    </a:p>
                  </a:txBody>
                  <a:tcPr>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92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4.50</a:t>
                      </a:r>
                      <a:endParaRPr lang="en-US" sz="2400" b="0" cap="none" spc="0" dirty="0">
                        <a:ln>
                          <a:noFill/>
                        </a:ln>
                        <a:solidFill>
                          <a:schemeClr val="tx1"/>
                        </a:solidFill>
                        <a:effectLst/>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3.11</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9.55</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1.12</a:t>
                      </a:r>
                      <a:endParaRPr lang="en-US" sz="2400" b="0" cap="none" spc="0" dirty="0">
                        <a:ln>
                          <a:noFill/>
                        </a:ln>
                        <a:solidFill>
                          <a:schemeClr val="tx1"/>
                        </a:solidFill>
                        <a:effectLst/>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535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6.15</a:t>
                      </a:r>
                      <a:endParaRPr lang="en-US" sz="2400" b="0" cap="none" spc="0" dirty="0">
                        <a:ln>
                          <a:noFill/>
                        </a:ln>
                        <a:solidFill>
                          <a:schemeClr val="tx1"/>
                        </a:solidFill>
                        <a:effectLst/>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8.00</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6.18</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5.65</a:t>
                      </a:r>
                      <a:endParaRPr lang="en-US" sz="2400" b="0" cap="none" spc="0" dirty="0">
                        <a:ln>
                          <a:noFill/>
                        </a:ln>
                        <a:solidFill>
                          <a:schemeClr val="tx1"/>
                        </a:solidFill>
                        <a:effectLst/>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15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8.21</a:t>
                      </a:r>
                      <a:endParaRPr lang="en-US" sz="2400" b="0" cap="none" spc="0" dirty="0">
                        <a:ln>
                          <a:noFill/>
                        </a:ln>
                        <a:solidFill>
                          <a:schemeClr val="tx1"/>
                        </a:solidFill>
                        <a:effectLst/>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2.16</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3.11*</a:t>
                      </a:r>
                      <a:endParaRPr lang="en-US" sz="2400" b="0" cap="none" spc="0" dirty="0">
                        <a:ln>
                          <a:noFill/>
                        </a:ln>
                        <a:solidFill>
                          <a:schemeClr val="tx1"/>
                        </a:solidFill>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cap="none" spc="0" dirty="0">
                          <a:ln>
                            <a:noFill/>
                          </a:ln>
                          <a:effectLst/>
                        </a:rPr>
                        <a:t>7.17</a:t>
                      </a:r>
                      <a:endParaRPr lang="en-US" sz="2400" b="0" cap="none" spc="0" dirty="0">
                        <a:ln>
                          <a:noFill/>
                        </a:ln>
                        <a:solidFill>
                          <a:schemeClr val="tx1"/>
                        </a:solidFill>
                        <a:effectLst/>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815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3.00</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9.70</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10.50</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cap="none" spc="0" dirty="0">
                          <a:ln>
                            <a:noFill/>
                          </a:ln>
                          <a:solidFill>
                            <a:schemeClr val="tx1"/>
                          </a:solidFill>
                          <a:effectLst/>
                        </a:rPr>
                        <a:t>4.45</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6" name="TextBox 25"/>
          <p:cNvSpPr txBox="1"/>
          <p:nvPr/>
        </p:nvSpPr>
        <p:spPr>
          <a:xfrm>
            <a:off x="11628404" y="8763348"/>
            <a:ext cx="9829800" cy="6453049"/>
          </a:xfrm>
          <a:prstGeom prst="rect">
            <a:avLst/>
          </a:prstGeom>
          <a:solidFill>
            <a:schemeClr val="bg1">
              <a:alpha val="63000"/>
            </a:schemeClr>
          </a:solidFill>
          <a:effectLst/>
        </p:spPr>
        <p:txBody>
          <a:bodyPr>
            <a:spAutoFit/>
          </a:bodyPr>
          <a:lstStyle/>
          <a:p>
            <a:pPr>
              <a:lnSpc>
                <a:spcPts val="4600"/>
              </a:lnSpc>
              <a:spcBef>
                <a:spcPts val="0"/>
              </a:spcBef>
              <a:spcAft>
                <a:spcPts val="12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a:t>
            </a:r>
            <a:r>
              <a:rPr lang="en-US" sz="2800" dirty="0">
                <a:solidFill>
                  <a:schemeClr val="tx2"/>
                </a:solidFill>
                <a:latin typeface="Arial" charset="0"/>
                <a:ea typeface="Arial" charset="0"/>
                <a:cs typeface="Arial" charset="0"/>
              </a:rPr>
              <a:t>[See Figure A]</a:t>
            </a:r>
            <a:r>
              <a:rPr lang="en-US" sz="2800" dirty="0">
                <a:latin typeface="Arial" charset="0"/>
                <a:ea typeface="Arial" charset="0"/>
                <a:cs typeface="Arial" charset="0"/>
              </a:rPr>
              <a:t>. Donec semper lorem vitae urna pulvinar, in congue massa tristique:</a:t>
            </a:r>
          </a:p>
          <a:p>
            <a:pPr marL="971550" lvl="1" indent="-514350">
              <a:lnSpc>
                <a:spcPts val="4600"/>
              </a:lnSpc>
              <a:spcBef>
                <a:spcPts val="0"/>
              </a:spcBef>
              <a:spcAft>
                <a:spcPts val="1200"/>
              </a:spcAft>
              <a:buClr>
                <a:schemeClr val="tx2"/>
              </a:buClr>
              <a:buSzPct val="100000"/>
              <a:buFont typeface="+mj-lt"/>
              <a:buAutoNum type="alphaUcPeriod"/>
              <a:defRPr/>
            </a:pPr>
            <a:r>
              <a:rPr lang="en-US" sz="2800" dirty="0">
                <a:latin typeface="Arial" charset="0"/>
                <a:ea typeface="Arial" charset="0"/>
                <a:cs typeface="Arial" charset="0"/>
              </a:rPr>
              <a:t>Sed in risus nibh. In nisl quam, aliquet sed nibh sitamet, faucibus placerat dui.</a:t>
            </a:r>
          </a:p>
          <a:p>
            <a:pPr marL="971550" lvl="1" indent="-514350">
              <a:lnSpc>
                <a:spcPts val="4600"/>
              </a:lnSpc>
              <a:spcBef>
                <a:spcPts val="0"/>
              </a:spcBef>
              <a:spcAft>
                <a:spcPts val="1200"/>
              </a:spcAft>
              <a:buClr>
                <a:schemeClr val="tx2"/>
              </a:buClr>
              <a:buSzPct val="100000"/>
              <a:buFont typeface="+mj-lt"/>
              <a:buAutoNum type="alphaUcPeriod"/>
              <a:defRPr/>
            </a:pPr>
            <a:r>
              <a:rPr lang="en-US" sz="2800" dirty="0">
                <a:latin typeface="Arial" charset="0"/>
                <a:ea typeface="Arial" charset="0"/>
                <a:cs typeface="Arial" charset="0"/>
              </a:rPr>
              <a:t>Fusce quis augue scelerisque, luctus rum sed, ut dolor. pulvinar urna in eros posuere. </a:t>
            </a:r>
          </a:p>
          <a:p>
            <a:pPr marL="971550" lvl="1" indent="-514350">
              <a:lnSpc>
                <a:spcPts val="4600"/>
              </a:lnSpc>
              <a:spcBef>
                <a:spcPts val="0"/>
              </a:spcBef>
              <a:buClr>
                <a:schemeClr val="tx2"/>
              </a:buClr>
              <a:buSzPct val="100000"/>
              <a:buFont typeface="+mj-lt"/>
              <a:buAutoNum type="alphaUcPeriod"/>
              <a:defRPr/>
            </a:pPr>
            <a:r>
              <a:rPr lang="en-US" sz="2800" dirty="0">
                <a:latin typeface="Arial" charset="0"/>
                <a:ea typeface="Arial" charset="0"/>
                <a:cs typeface="Arial" charset="0"/>
              </a:rPr>
              <a:t>in elementum orci dignissim. Proin semper ipsum finibus quam tempor, vitae consectetur.</a:t>
            </a:r>
          </a:p>
        </p:txBody>
      </p:sp>
      <p:sp>
        <p:nvSpPr>
          <p:cNvPr id="27" name="TextBox 26"/>
          <p:cNvSpPr txBox="1"/>
          <p:nvPr/>
        </p:nvSpPr>
        <p:spPr>
          <a:xfrm>
            <a:off x="22351209" y="16010987"/>
            <a:ext cx="9742038" cy="830997"/>
          </a:xfrm>
          <a:prstGeom prst="rect">
            <a:avLst/>
          </a:prstGeom>
          <a:noFill/>
        </p:spPr>
        <p:txBody>
          <a:bodyPr wrap="square">
            <a:spAutoFit/>
          </a:bodyPr>
          <a:lstStyle/>
          <a:p>
            <a:pPr>
              <a:defRPr/>
            </a:pPr>
            <a:r>
              <a:rPr lang="en-US" sz="4800" b="1" dirty="0">
                <a:solidFill>
                  <a:srgbClr val="005BBB"/>
                </a:solidFill>
                <a:latin typeface="+mn-lt"/>
              </a:rPr>
              <a:t>Results</a:t>
            </a:r>
          </a:p>
        </p:txBody>
      </p:sp>
      <p:sp>
        <p:nvSpPr>
          <p:cNvPr id="28" name="TextBox 27"/>
          <p:cNvSpPr txBox="1"/>
          <p:nvPr/>
        </p:nvSpPr>
        <p:spPr>
          <a:xfrm>
            <a:off x="33106898" y="7797603"/>
            <a:ext cx="9829800" cy="830263"/>
          </a:xfrm>
          <a:prstGeom prst="rect">
            <a:avLst/>
          </a:prstGeom>
          <a:noFill/>
          <a:effectLst/>
        </p:spPr>
        <p:txBody>
          <a:bodyPr>
            <a:spAutoFit/>
          </a:bodyPr>
          <a:lstStyle/>
          <a:p>
            <a:pPr>
              <a:defRPr/>
            </a:pPr>
            <a:r>
              <a:rPr lang="en-US" sz="4800" b="1" dirty="0">
                <a:solidFill>
                  <a:srgbClr val="005BBB"/>
                </a:solidFill>
                <a:latin typeface="+mn-lt"/>
              </a:rPr>
              <a:t>Conclusion</a:t>
            </a:r>
          </a:p>
        </p:txBody>
      </p:sp>
      <p:sp>
        <p:nvSpPr>
          <p:cNvPr id="29" name="TextBox 28"/>
          <p:cNvSpPr txBox="1"/>
          <p:nvPr/>
        </p:nvSpPr>
        <p:spPr>
          <a:xfrm>
            <a:off x="33193568" y="26377410"/>
            <a:ext cx="9829800" cy="830263"/>
          </a:xfrm>
          <a:prstGeom prst="rect">
            <a:avLst/>
          </a:prstGeom>
          <a:noFill/>
          <a:effectLst/>
        </p:spPr>
        <p:txBody>
          <a:bodyPr>
            <a:spAutoFit/>
          </a:bodyPr>
          <a:lstStyle/>
          <a:p>
            <a:pPr>
              <a:defRPr/>
            </a:pPr>
            <a:r>
              <a:rPr lang="en-US" sz="4800" b="1" dirty="0">
                <a:solidFill>
                  <a:srgbClr val="005BBB"/>
                </a:solidFill>
                <a:latin typeface="+mn-lt"/>
              </a:rPr>
              <a:t>References</a:t>
            </a:r>
          </a:p>
        </p:txBody>
      </p:sp>
      <p:sp>
        <p:nvSpPr>
          <p:cNvPr id="30" name="TextBox 29"/>
          <p:cNvSpPr txBox="1"/>
          <p:nvPr/>
        </p:nvSpPr>
        <p:spPr>
          <a:xfrm>
            <a:off x="33134314" y="27347348"/>
            <a:ext cx="9737512" cy="3503523"/>
          </a:xfrm>
          <a:prstGeom prst="rect">
            <a:avLst/>
          </a:prstGeom>
          <a:solidFill>
            <a:schemeClr val="bg1">
              <a:alpha val="63000"/>
            </a:schemeClr>
          </a:solidFill>
          <a:effectLst/>
        </p:spPr>
        <p:txBody>
          <a:bodyPr wrap="square">
            <a:spAutoFit/>
          </a:bodyPr>
          <a:lstStyle/>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Phasellus nec lectus bibendum, posuere nibh id, lacinia magna </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Mauris orci mi, varius id diam id, egestas auctor enim</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Duis vitae tincidunt tortor, vitae sollicitudin magna</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Aenean et est sem. Phasellus nec lectus bibendum, posuere </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Lacinia magna. Mauris orci mi, varius id diam id, egestas auctor</a:t>
            </a:r>
          </a:p>
          <a:p>
            <a:pPr>
              <a:lnSpc>
                <a:spcPts val="3800"/>
              </a:lnSpc>
              <a:spcBef>
                <a:spcPts val="0"/>
              </a:spcBef>
              <a:buClr>
                <a:schemeClr val="tx2"/>
              </a:buClr>
              <a:buFont typeface="+mj-lt"/>
              <a:buAutoNum type="arabicPeriod"/>
              <a:defRPr/>
            </a:pPr>
            <a:r>
              <a:rPr lang="en-US" sz="2400" dirty="0">
                <a:latin typeface="Arial" charset="0"/>
                <a:ea typeface="Arial" charset="0"/>
                <a:cs typeface="Arial" charset="0"/>
              </a:rPr>
              <a:t>  Mauris orci mi, varius id diam id, egestas auctor enim</a:t>
            </a:r>
          </a:p>
          <a:p>
            <a:pPr>
              <a:lnSpc>
                <a:spcPts val="3800"/>
              </a:lnSpc>
              <a:spcBef>
                <a:spcPts val="0"/>
              </a:spcBef>
              <a:buClr>
                <a:schemeClr val="tx2"/>
              </a:buClr>
              <a:buFont typeface="+mj-lt"/>
              <a:buAutoNum type="arabicPeriod"/>
              <a:defRPr/>
            </a:pPr>
            <a:endParaRPr lang="en-US" sz="2400" dirty="0">
              <a:latin typeface="Arial" charset="0"/>
              <a:ea typeface="Arial" charset="0"/>
              <a:cs typeface="Arial" charset="0"/>
            </a:endParaRPr>
          </a:p>
        </p:txBody>
      </p:sp>
      <p:sp>
        <p:nvSpPr>
          <p:cNvPr id="31" name="TextBox 30"/>
          <p:cNvSpPr txBox="1"/>
          <p:nvPr/>
        </p:nvSpPr>
        <p:spPr>
          <a:xfrm>
            <a:off x="33170708" y="31280680"/>
            <a:ext cx="9829800" cy="584775"/>
          </a:xfrm>
          <a:prstGeom prst="rect">
            <a:avLst/>
          </a:prstGeom>
          <a:noFill/>
        </p:spPr>
        <p:txBody>
          <a:bodyPr>
            <a:spAutoFit/>
          </a:bodyPr>
          <a:lstStyle/>
          <a:p>
            <a:pPr>
              <a:defRPr/>
            </a:pPr>
            <a:r>
              <a:rPr lang="en-US" sz="3200" b="1" dirty="0">
                <a:solidFill>
                  <a:srgbClr val="005BBB"/>
                </a:solidFill>
                <a:latin typeface="+mn-lt"/>
              </a:rPr>
              <a:t>www.buffalo.edu</a:t>
            </a:r>
          </a:p>
        </p:txBody>
      </p:sp>
      <p:graphicFrame>
        <p:nvGraphicFramePr>
          <p:cNvPr id="32" name="Picture Placeholder 11" descr="A triangle chart showing three sections. "/>
          <p:cNvGraphicFramePr>
            <a:graphicFrameLocks noGrp="1"/>
          </p:cNvGraphicFramePr>
          <p:nvPr>
            <p:ph type="pic" sz="quarter" idx="17"/>
            <p:extLst>
              <p:ext uri="{D42A27DB-BD31-4B8C-83A1-F6EECF244321}">
                <p14:modId xmlns:p14="http://schemas.microsoft.com/office/powerpoint/2010/main" val="2290272250"/>
              </p:ext>
            </p:extLst>
          </p:nvPr>
        </p:nvGraphicFramePr>
        <p:xfrm>
          <a:off x="22646513" y="23338403"/>
          <a:ext cx="6976172" cy="5305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3" name="Picture 32" descr="The letter A in a circle element.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97316" y="15533375"/>
            <a:ext cx="707508" cy="707508"/>
          </a:xfrm>
          <a:prstGeom prst="rect">
            <a:avLst/>
          </a:prstGeom>
        </p:spPr>
      </p:pic>
      <p:graphicFrame>
        <p:nvGraphicFramePr>
          <p:cNvPr id="34" name="Chart 4" descr="A sample round chart showing three sections."/>
          <p:cNvGraphicFramePr>
            <a:graphicFrameLocks/>
          </p:cNvGraphicFramePr>
          <p:nvPr>
            <p:extLst>
              <p:ext uri="{D42A27DB-BD31-4B8C-83A1-F6EECF244321}">
                <p14:modId xmlns:p14="http://schemas.microsoft.com/office/powerpoint/2010/main" val="437505370"/>
              </p:ext>
            </p:extLst>
          </p:nvPr>
        </p:nvGraphicFramePr>
        <p:xfrm>
          <a:off x="16583641" y="21132429"/>
          <a:ext cx="5134664" cy="49435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Chart 4" descr="A sample round chart showing three sections."/>
          <p:cNvGraphicFramePr>
            <a:graphicFrameLocks/>
          </p:cNvGraphicFramePr>
          <p:nvPr>
            <p:extLst>
              <p:ext uri="{D42A27DB-BD31-4B8C-83A1-F6EECF244321}">
                <p14:modId xmlns:p14="http://schemas.microsoft.com/office/powerpoint/2010/main" val="1565519552"/>
              </p:ext>
            </p:extLst>
          </p:nvPr>
        </p:nvGraphicFramePr>
        <p:xfrm>
          <a:off x="11359276" y="21132429"/>
          <a:ext cx="5134664" cy="4943591"/>
        </p:xfrm>
        <a:graphic>
          <a:graphicData uri="http://schemas.openxmlformats.org/drawingml/2006/chart">
            <c:chart xmlns:c="http://schemas.openxmlformats.org/drawingml/2006/chart" xmlns:r="http://schemas.openxmlformats.org/officeDocument/2006/relationships" r:id="rId11"/>
          </a:graphicData>
        </a:graphic>
      </p:graphicFrame>
      <p:pic>
        <p:nvPicPr>
          <p:cNvPr id="36" name="Picture 35" descr="The letter B in a circle element. "/>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97316" y="21532500"/>
            <a:ext cx="707508" cy="707508"/>
          </a:xfrm>
          <a:prstGeom prst="rect">
            <a:avLst/>
          </a:prstGeom>
        </p:spPr>
      </p:pic>
      <p:pic>
        <p:nvPicPr>
          <p:cNvPr id="37" name="Picture 36" descr="The letter C in a circle element. "/>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847136" y="21589650"/>
            <a:ext cx="707508" cy="707508"/>
          </a:xfrm>
          <a:prstGeom prst="rect">
            <a:avLst/>
          </a:prstGeom>
        </p:spPr>
      </p:pic>
      <p:cxnSp>
        <p:nvCxnSpPr>
          <p:cNvPr id="38" name="Straight Connector 37">
            <a:extLst>
              <a:ext uri="{C183D7F6-B498-43B3-948B-1728B52AA6E4}">
                <adec:decorative xmlns:adec="http://schemas.microsoft.com/office/drawing/2017/decorative" val="1"/>
              </a:ext>
            </a:extLst>
          </p:cNvPr>
          <p:cNvCxnSpPr/>
          <p:nvPr/>
        </p:nvCxnSpPr>
        <p:spPr bwMode="auto">
          <a:xfrm>
            <a:off x="946150" y="14248785"/>
            <a:ext cx="9784080" cy="0"/>
          </a:xfrm>
          <a:prstGeom prst="line">
            <a:avLst/>
          </a:prstGeom>
          <a:noFill/>
          <a:ln w="25400" cap="flat" cmpd="sng" algn="ctr">
            <a:solidFill>
              <a:schemeClr val="tx1"/>
            </a:solidFill>
            <a:prstDash val="dash"/>
            <a:round/>
            <a:headEnd type="none" w="med" len="med"/>
            <a:tailEnd type="none" w="med" len="med"/>
          </a:ln>
          <a:effectLst/>
        </p:spPr>
      </p:cxnSp>
      <p:cxnSp>
        <p:nvCxnSpPr>
          <p:cNvPr id="39" name="Straight Connector 38">
            <a:extLst>
              <a:ext uri="{C183D7F6-B498-43B3-948B-1728B52AA6E4}">
                <adec:decorative xmlns:adec="http://schemas.microsoft.com/office/drawing/2017/decorative" val="1"/>
              </a:ext>
            </a:extLst>
          </p:cNvPr>
          <p:cNvCxnSpPr/>
          <p:nvPr/>
        </p:nvCxnSpPr>
        <p:spPr bwMode="auto">
          <a:xfrm>
            <a:off x="11658600" y="20960979"/>
            <a:ext cx="9784080" cy="0"/>
          </a:xfrm>
          <a:prstGeom prst="line">
            <a:avLst/>
          </a:prstGeom>
          <a:noFill/>
          <a:ln w="25400" cap="flat" cmpd="sng" algn="ctr">
            <a:solidFill>
              <a:schemeClr val="tx1"/>
            </a:solidFill>
            <a:prstDash val="dash"/>
            <a:round/>
            <a:headEnd type="none" w="med" len="med"/>
            <a:tailEnd type="none" w="med" len="med"/>
          </a:ln>
          <a:effectLst/>
        </p:spPr>
      </p:cxnSp>
      <p:cxnSp>
        <p:nvCxnSpPr>
          <p:cNvPr id="40" name="Straight Connector 39">
            <a:extLst>
              <a:ext uri="{C183D7F6-B498-43B3-948B-1728B52AA6E4}">
                <adec:decorative xmlns:adec="http://schemas.microsoft.com/office/drawing/2017/decorative" val="1"/>
              </a:ext>
            </a:extLst>
          </p:cNvPr>
          <p:cNvCxnSpPr/>
          <p:nvPr/>
        </p:nvCxnSpPr>
        <p:spPr bwMode="auto">
          <a:xfrm>
            <a:off x="11658600" y="26363112"/>
            <a:ext cx="9829800" cy="0"/>
          </a:xfrm>
          <a:prstGeom prst="line">
            <a:avLst/>
          </a:prstGeom>
          <a:noFill/>
          <a:ln w="25400" cap="flat" cmpd="sng" algn="ctr">
            <a:solidFill>
              <a:schemeClr val="tx1"/>
            </a:solidFill>
            <a:prstDash val="dash"/>
            <a:round/>
            <a:headEnd type="none" w="med" len="med"/>
            <a:tailEnd type="none" w="med" len="med"/>
          </a:ln>
          <a:effectLst/>
        </p:spPr>
      </p:cxnSp>
      <p:cxnSp>
        <p:nvCxnSpPr>
          <p:cNvPr id="41" name="Straight Connector 40">
            <a:extLst>
              <a:ext uri="{C183D7F6-B498-43B3-948B-1728B52AA6E4}">
                <adec:decorative xmlns:adec="http://schemas.microsoft.com/office/drawing/2017/decorative" val="1"/>
              </a:ext>
            </a:extLst>
          </p:cNvPr>
          <p:cNvCxnSpPr/>
          <p:nvPr/>
        </p:nvCxnSpPr>
        <p:spPr bwMode="auto">
          <a:xfrm>
            <a:off x="22442212" y="15631721"/>
            <a:ext cx="9784080" cy="0"/>
          </a:xfrm>
          <a:prstGeom prst="line">
            <a:avLst/>
          </a:prstGeom>
          <a:noFill/>
          <a:ln w="25400" cap="flat" cmpd="sng" algn="ctr">
            <a:solidFill>
              <a:schemeClr val="tx1"/>
            </a:solidFill>
            <a:prstDash val="dash"/>
            <a:round/>
            <a:headEnd type="none" w="med" len="med"/>
            <a:tailEnd type="none" w="med" len="med"/>
          </a:ln>
          <a:effectLst/>
        </p:spPr>
      </p:cxnSp>
      <p:sp>
        <p:nvSpPr>
          <p:cNvPr id="42" name="TextBox 41"/>
          <p:cNvSpPr txBox="1"/>
          <p:nvPr/>
        </p:nvSpPr>
        <p:spPr>
          <a:xfrm>
            <a:off x="22322634" y="29191124"/>
            <a:ext cx="9829800" cy="2451953"/>
          </a:xfrm>
          <a:prstGeom prst="rect">
            <a:avLst/>
          </a:prstGeom>
          <a:solidFill>
            <a:schemeClr val="bg1">
              <a:alpha val="42000"/>
            </a:schemeClr>
          </a:solidFill>
        </p:spPr>
        <p:txBody>
          <a:bodyPr>
            <a:spAutoFit/>
          </a:bodyPr>
          <a:lstStyle/>
          <a:p>
            <a:pPr>
              <a:lnSpc>
                <a:spcPts val="4600"/>
              </a:lnSpc>
              <a:spcBef>
                <a:spcPts val="0"/>
              </a:spcBef>
              <a:defRPr/>
            </a:pPr>
            <a:r>
              <a:rPr lang="en-US" sz="2600" b="1" dirty="0">
                <a:solidFill>
                  <a:schemeClr val="tx2"/>
                </a:solidFill>
                <a:latin typeface="Arial" charset="0"/>
                <a:ea typeface="Arial" charset="0"/>
                <a:cs typeface="Arial" charset="0"/>
              </a:rPr>
              <a:t>MAURIS ORCI MI VARIUS ID DIAM</a:t>
            </a:r>
            <a:br>
              <a:rPr lang="en-US" sz="2800" dirty="0">
                <a:solidFill>
                  <a:schemeClr val="bg2">
                    <a:lumMod val="50000"/>
                  </a:schemeClr>
                </a:solidFill>
                <a:latin typeface="Arial" charset="0"/>
                <a:ea typeface="Arial" charset="0"/>
                <a:cs typeface="Arial" charset="0"/>
              </a:rPr>
            </a:br>
            <a:r>
              <a:rPr lang="en-US" sz="2800" dirty="0">
                <a:latin typeface="Arial" charset="0"/>
                <a:ea typeface="Arial" charset="0"/>
                <a:cs typeface="Arial" charset="0"/>
              </a:rPr>
              <a:t>Egestas auctor enim. Praesent ut massa nibh. Duis purus neque, facilisis cursus ultrices vel, ullamcorper ac augue. Donec semper lorem.</a:t>
            </a:r>
          </a:p>
        </p:txBody>
      </p:sp>
      <p:sp>
        <p:nvSpPr>
          <p:cNvPr id="44" name="TextBox 43"/>
          <p:cNvSpPr txBox="1"/>
          <p:nvPr/>
        </p:nvSpPr>
        <p:spPr>
          <a:xfrm>
            <a:off x="22330765" y="16899914"/>
            <a:ext cx="9784080" cy="5632311"/>
          </a:xfrm>
          <a:prstGeom prst="rect">
            <a:avLst/>
          </a:prstGeom>
          <a:solidFill>
            <a:schemeClr val="bg1">
              <a:alpha val="63000"/>
            </a:schemeClr>
          </a:solidFill>
          <a:effectLst/>
        </p:spPr>
        <p:txBody>
          <a:bodyPr wrap="square">
            <a:spAutoFit/>
          </a:bodyPr>
          <a:lstStyle/>
          <a:p>
            <a:pPr>
              <a:lnSpc>
                <a:spcPts val="4600"/>
              </a:lnSpc>
              <a:spcBef>
                <a:spcPts val="0"/>
              </a:spcBef>
              <a:spcAft>
                <a:spcPts val="18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 quis augue scelerisque. </a:t>
            </a:r>
          </a:p>
          <a:p>
            <a:pPr>
              <a:lnSpc>
                <a:spcPts val="4600"/>
              </a:lnSpc>
              <a:spcBef>
                <a:spcPts val="0"/>
              </a:spcBef>
              <a:defRPr/>
            </a:pPr>
            <a:r>
              <a:rPr lang="en-US" sz="2800" dirty="0">
                <a:latin typeface="Arial" charset="0"/>
                <a:ea typeface="Arial" charset="0"/>
                <a:cs typeface="Arial" charset="0"/>
              </a:rPr>
              <a:t>Sed in risus nibh. In nisl quam, aliquet sed nibh sit amet, faucibus placerat dui. Fusce quis augue scelerisque, luctus rum sed, porta ut dolor. In pulvinar urna in eros posuere, in elementum orci dignissim. </a:t>
            </a:r>
          </a:p>
        </p:txBody>
      </p:sp>
      <p:cxnSp>
        <p:nvCxnSpPr>
          <p:cNvPr id="45" name="Straight Connector 44">
            <a:extLst>
              <a:ext uri="{C183D7F6-B498-43B3-948B-1728B52AA6E4}">
                <adec:decorative xmlns:adec="http://schemas.microsoft.com/office/drawing/2017/decorative" val="1"/>
              </a:ext>
            </a:extLst>
          </p:cNvPr>
          <p:cNvCxnSpPr/>
          <p:nvPr/>
        </p:nvCxnSpPr>
        <p:spPr bwMode="auto">
          <a:xfrm>
            <a:off x="33147000" y="25939902"/>
            <a:ext cx="9784080" cy="0"/>
          </a:xfrm>
          <a:prstGeom prst="line">
            <a:avLst/>
          </a:prstGeom>
          <a:noFill/>
          <a:ln w="25400" cap="flat" cmpd="sng" algn="ctr">
            <a:solidFill>
              <a:schemeClr val="tx1"/>
            </a:solidFill>
            <a:prstDash val="dash"/>
            <a:round/>
            <a:headEnd type="none" w="med" len="med"/>
            <a:tailEnd type="none" w="med" len="med"/>
          </a:ln>
          <a:effectLst/>
        </p:spPr>
      </p:cxnSp>
      <p:cxnSp>
        <p:nvCxnSpPr>
          <p:cNvPr id="46" name="Straight Connector 45">
            <a:extLst>
              <a:ext uri="{C183D7F6-B498-43B3-948B-1728B52AA6E4}">
                <adec:decorative xmlns:adec="http://schemas.microsoft.com/office/drawing/2017/decorative" val="1"/>
              </a:ext>
            </a:extLst>
          </p:cNvPr>
          <p:cNvCxnSpPr/>
          <p:nvPr/>
        </p:nvCxnSpPr>
        <p:spPr bwMode="auto">
          <a:xfrm>
            <a:off x="33147000" y="30863294"/>
            <a:ext cx="9784080" cy="0"/>
          </a:xfrm>
          <a:prstGeom prst="line">
            <a:avLst/>
          </a:prstGeom>
          <a:noFill/>
          <a:ln w="25400" cap="flat" cmpd="sng" algn="ctr">
            <a:solidFill>
              <a:schemeClr val="tx1"/>
            </a:solidFill>
            <a:prstDash val="dash"/>
            <a:round/>
            <a:headEnd type="none" w="med" len="med"/>
            <a:tailEnd type="none" w="med" len="med"/>
          </a:ln>
          <a:effectLst/>
        </p:spPr>
      </p:cxnSp>
      <p:sp>
        <p:nvSpPr>
          <p:cNvPr id="47" name="TextBox 46"/>
          <p:cNvSpPr txBox="1"/>
          <p:nvPr/>
        </p:nvSpPr>
        <p:spPr>
          <a:xfrm>
            <a:off x="33146443" y="8763348"/>
            <a:ext cx="9829800" cy="8530540"/>
          </a:xfrm>
          <a:prstGeom prst="rect">
            <a:avLst/>
          </a:prstGeom>
          <a:solidFill>
            <a:schemeClr val="bg1">
              <a:alpha val="63000"/>
            </a:schemeClr>
          </a:solidFill>
          <a:effectLst/>
        </p:spPr>
        <p:txBody>
          <a:bodyPr>
            <a:spAutoFit/>
          </a:bodyPr>
          <a:lstStyle/>
          <a:p>
            <a:pPr>
              <a:lnSpc>
                <a:spcPts val="4600"/>
              </a:lnSpc>
              <a:spcBef>
                <a:spcPts val="0"/>
              </a:spcBef>
              <a:spcAft>
                <a:spcPts val="1200"/>
              </a:spcAft>
              <a:defRPr/>
            </a:pPr>
            <a:r>
              <a:rPr lang="en-US" sz="28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a:t>
            </a:r>
          </a:p>
          <a:p>
            <a:pPr marL="914400" lvl="1" indent="-457200">
              <a:lnSpc>
                <a:spcPts val="4600"/>
              </a:lnSpc>
              <a:spcBef>
                <a:spcPts val="0"/>
              </a:spcBef>
              <a:spcAft>
                <a:spcPts val="1200"/>
              </a:spcAft>
              <a:buClr>
                <a:schemeClr val="tx2"/>
              </a:buClr>
              <a:buSzPct val="125000"/>
              <a:buFont typeface="Arial" charset="0"/>
              <a:buChar char="•"/>
              <a:defRPr/>
            </a:pPr>
            <a:r>
              <a:rPr lang="en-US" sz="2800" b="1" dirty="0">
                <a:latin typeface="Arial" charset="0"/>
                <a:ea typeface="Arial" charset="0"/>
                <a:cs typeface="Arial" charset="0"/>
              </a:rPr>
              <a:t>Sed Risus Nibh: </a:t>
            </a:r>
            <a:r>
              <a:rPr lang="en-US" sz="2800" dirty="0">
                <a:latin typeface="Arial" charset="0"/>
                <a:ea typeface="Arial" charset="0"/>
                <a:cs typeface="Arial" charset="0"/>
              </a:rPr>
              <a:t>CiIn nisl quam, aliquet sed nibh sitamet, faucibus placerat dui augue scelerisque. </a:t>
            </a:r>
          </a:p>
          <a:p>
            <a:pPr marL="914400" lvl="1" indent="-457200">
              <a:lnSpc>
                <a:spcPts val="4600"/>
              </a:lnSpc>
              <a:spcBef>
                <a:spcPts val="0"/>
              </a:spcBef>
              <a:spcAft>
                <a:spcPts val="1200"/>
              </a:spcAft>
              <a:buClr>
                <a:schemeClr val="tx2"/>
              </a:buClr>
              <a:buSzPct val="125000"/>
              <a:buFont typeface="Arial" charset="0"/>
              <a:buChar char="•"/>
              <a:defRPr/>
            </a:pPr>
            <a:r>
              <a:rPr lang="en-US" sz="2800" b="1" dirty="0">
                <a:latin typeface="Arial" charset="0"/>
                <a:ea typeface="Arial" charset="0"/>
                <a:cs typeface="Arial" charset="0"/>
              </a:rPr>
              <a:t>Curabitur Accumsan Nulla: </a:t>
            </a:r>
            <a:r>
              <a:rPr lang="en-US" sz="2800" dirty="0">
                <a:latin typeface="Arial" charset="0"/>
                <a:ea typeface="Arial" charset="0"/>
                <a:cs typeface="Arial" charset="0"/>
              </a:rPr>
              <a:t>Fusce quis augue urna scelerisque, luctus rum sed, ut dolor in pulvinar in eros.</a:t>
            </a:r>
          </a:p>
          <a:p>
            <a:pPr marL="914400" lvl="1" indent="-457200">
              <a:lnSpc>
                <a:spcPts val="4600"/>
              </a:lnSpc>
              <a:spcBef>
                <a:spcPts val="0"/>
              </a:spcBef>
              <a:spcAft>
                <a:spcPts val="1200"/>
              </a:spcAft>
              <a:buClr>
                <a:schemeClr val="tx2"/>
              </a:buClr>
              <a:buSzPct val="125000"/>
              <a:buFont typeface="Arial" charset="0"/>
              <a:buChar char="•"/>
              <a:defRPr/>
            </a:pPr>
            <a:r>
              <a:rPr lang="en-US" sz="2800" dirty="0">
                <a:latin typeface="Arial" charset="0"/>
                <a:ea typeface="Arial" charset="0"/>
                <a:cs typeface="Arial" charset="0"/>
              </a:rPr>
              <a:t> </a:t>
            </a:r>
            <a:r>
              <a:rPr lang="en-US" sz="2800" b="1" dirty="0">
                <a:latin typeface="Arial" charset="0"/>
                <a:ea typeface="Arial" charset="0"/>
                <a:cs typeface="Arial" charset="0"/>
              </a:rPr>
              <a:t>Elementum Orci Dignissim:</a:t>
            </a:r>
            <a:r>
              <a:rPr lang="en-US" sz="2800" dirty="0">
                <a:latin typeface="Arial" charset="0"/>
                <a:ea typeface="Arial" charset="0"/>
                <a:cs typeface="Arial" charset="0"/>
              </a:rPr>
              <a:t> Proin semper ipsum finibus quam tempor, vitae consectetur.</a:t>
            </a:r>
          </a:p>
          <a:p>
            <a:pPr marL="914400" lvl="1" indent="-457200">
              <a:lnSpc>
                <a:spcPts val="4600"/>
              </a:lnSpc>
              <a:spcBef>
                <a:spcPts val="0"/>
              </a:spcBef>
              <a:spcAft>
                <a:spcPts val="1200"/>
              </a:spcAft>
              <a:buClr>
                <a:schemeClr val="tx2"/>
              </a:buClr>
              <a:buSzPct val="125000"/>
              <a:buFont typeface="Arial" charset="0"/>
              <a:buChar char="•"/>
              <a:defRPr/>
            </a:pPr>
            <a:r>
              <a:rPr lang="en-US" sz="2800" b="1" dirty="0">
                <a:latin typeface="Arial" charset="0"/>
                <a:ea typeface="Arial" charset="0"/>
                <a:cs typeface="Arial" charset="0"/>
              </a:rPr>
              <a:t>Aenean Suscipit:</a:t>
            </a:r>
            <a:r>
              <a:rPr lang="en-US" sz="2800" dirty="0">
                <a:latin typeface="Arial" charset="0"/>
                <a:ea typeface="Arial" charset="0"/>
                <a:cs typeface="Arial" charset="0"/>
              </a:rPr>
              <a:t> Proin semper Donec semper ipsum.</a:t>
            </a:r>
          </a:p>
          <a:p>
            <a:pPr marL="914400" lvl="1" indent="-457200">
              <a:lnSpc>
                <a:spcPts val="4600"/>
              </a:lnSpc>
              <a:spcBef>
                <a:spcPts val="0"/>
              </a:spcBef>
              <a:buClr>
                <a:schemeClr val="tx2"/>
              </a:buClr>
              <a:buSzPct val="125000"/>
              <a:buFont typeface="Arial" charset="0"/>
              <a:buChar char="•"/>
              <a:defRPr/>
            </a:pPr>
            <a:r>
              <a:rPr lang="en-US" sz="2800" b="1" dirty="0">
                <a:latin typeface="Arial" charset="0"/>
                <a:ea typeface="Arial" charset="0"/>
                <a:cs typeface="Arial" charset="0"/>
              </a:rPr>
              <a:t>Rutrum Gravida:</a:t>
            </a:r>
            <a:r>
              <a:rPr lang="en-US" sz="2800" dirty="0">
                <a:latin typeface="Arial" charset="0"/>
                <a:ea typeface="Arial" charset="0"/>
                <a:cs typeface="Arial" charset="0"/>
              </a:rPr>
              <a:t> Ullamcorper efficitur sed in nulla.</a:t>
            </a:r>
          </a:p>
          <a:p>
            <a:pPr marL="914400" lvl="1" indent="-457200">
              <a:lnSpc>
                <a:spcPts val="4600"/>
              </a:lnSpc>
              <a:spcBef>
                <a:spcPts val="0"/>
              </a:spcBef>
              <a:buClr>
                <a:schemeClr val="tx2"/>
              </a:buClr>
              <a:buSzPct val="125000"/>
              <a:buFont typeface="Arial" charset="0"/>
              <a:buChar char="•"/>
              <a:defRPr/>
            </a:pPr>
            <a:endParaRPr lang="en-US" sz="2800" dirty="0">
              <a:latin typeface="Arial" charset="0"/>
              <a:ea typeface="Arial" charset="0"/>
              <a:cs typeface="Arial" charset="0"/>
            </a:endParaRPr>
          </a:p>
        </p:txBody>
      </p:sp>
      <p:cxnSp>
        <p:nvCxnSpPr>
          <p:cNvPr id="48" name="Straight Connector 47">
            <a:extLst>
              <a:ext uri="{C183D7F6-B498-43B3-948B-1728B52AA6E4}">
                <adec:decorative xmlns:adec="http://schemas.microsoft.com/office/drawing/2017/decorative" val="1"/>
              </a:ext>
            </a:extLst>
          </p:cNvPr>
          <p:cNvCxnSpPr/>
          <p:nvPr/>
        </p:nvCxnSpPr>
        <p:spPr bwMode="auto">
          <a:xfrm>
            <a:off x="33193568" y="17247998"/>
            <a:ext cx="9784080" cy="0"/>
          </a:xfrm>
          <a:prstGeom prst="line">
            <a:avLst/>
          </a:prstGeom>
          <a:noFill/>
          <a:ln w="25400" cap="flat" cmpd="sng" algn="ctr">
            <a:solidFill>
              <a:schemeClr val="tx1"/>
            </a:solidFill>
            <a:prstDash val="dash"/>
            <a:round/>
            <a:headEnd type="none" w="med" len="med"/>
            <a:tailEnd type="none" w="med" len="med"/>
          </a:ln>
          <a:effectLst/>
        </p:spPr>
      </p:cxnSp>
      <p:sp>
        <p:nvSpPr>
          <p:cNvPr id="49" name="Freeform 48">
            <a:extLst>
              <a:ext uri="{C183D7F6-B498-43B3-948B-1728B52AA6E4}">
                <adec:decorative xmlns:adec="http://schemas.microsoft.com/office/drawing/2017/decorative" val="1"/>
              </a:ext>
            </a:extLst>
          </p:cNvPr>
          <p:cNvSpPr/>
          <p:nvPr/>
        </p:nvSpPr>
        <p:spPr>
          <a:xfrm>
            <a:off x="28743182" y="25196578"/>
            <a:ext cx="247650" cy="1147763"/>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Freeform 49">
            <a:extLst>
              <a:ext uri="{C183D7F6-B498-43B3-948B-1728B52AA6E4}">
                <adec:decorative xmlns:adec="http://schemas.microsoft.com/office/drawing/2017/decorative" val="1"/>
              </a:ext>
            </a:extLst>
          </p:cNvPr>
          <p:cNvSpPr/>
          <p:nvPr/>
        </p:nvSpPr>
        <p:spPr>
          <a:xfrm rot="10800000">
            <a:off x="31201094" y="25195784"/>
            <a:ext cx="249237" cy="114935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29006938" y="25303094"/>
            <a:ext cx="2194155" cy="923330"/>
          </a:xfrm>
          <a:prstGeom prst="rect">
            <a:avLst/>
          </a:prstGeom>
          <a:noFill/>
        </p:spPr>
        <p:txBody>
          <a:bodyPr wrap="square">
            <a:spAutoFit/>
          </a:bodyPr>
          <a:lstStyle/>
          <a:p>
            <a:pPr>
              <a:defRPr/>
            </a:pPr>
            <a:r>
              <a:rPr lang="en-US" sz="1800" b="1" dirty="0">
                <a:solidFill>
                  <a:schemeClr val="accent3"/>
                </a:solidFill>
                <a:latin typeface="Arial" charset="0"/>
                <a:ea typeface="Arial" charset="0"/>
                <a:cs typeface="Arial" charset="0"/>
              </a:rPr>
              <a:t>Series: </a:t>
            </a:r>
            <a:r>
              <a:rPr lang="en-US" sz="1800" dirty="0">
                <a:solidFill>
                  <a:schemeClr val="accent3"/>
                </a:solidFill>
                <a:latin typeface="Arial" charset="0"/>
                <a:ea typeface="Arial" charset="0"/>
                <a:cs typeface="Arial" charset="0"/>
              </a:rPr>
              <a:t>in et neque dignissim, and in aliquet nisl et umis.</a:t>
            </a:r>
          </a:p>
        </p:txBody>
      </p:sp>
      <p:sp>
        <p:nvSpPr>
          <p:cNvPr id="52" name="TextBox 51"/>
          <p:cNvSpPr txBox="1"/>
          <p:nvPr/>
        </p:nvSpPr>
        <p:spPr>
          <a:xfrm>
            <a:off x="881046" y="31004145"/>
            <a:ext cx="9829800" cy="461665"/>
          </a:xfrm>
          <a:prstGeom prst="rect">
            <a:avLst/>
          </a:prstGeom>
          <a:solidFill>
            <a:schemeClr val="bg1">
              <a:alpha val="42000"/>
            </a:schemeClr>
          </a:solidFill>
        </p:spPr>
        <p:txBody>
          <a:bodyPr>
            <a:spAutoFit/>
          </a:bodyPr>
          <a:lstStyle/>
          <a:p>
            <a:pPr>
              <a:spcBef>
                <a:spcPts val="600"/>
              </a:spcBef>
              <a:buClr>
                <a:schemeClr val="tx2"/>
              </a:buClr>
              <a:defRPr/>
            </a:pPr>
            <a:r>
              <a:rPr lang="en-US" sz="2400" i="1" dirty="0">
                <a:latin typeface="Arial" charset="0"/>
                <a:ea typeface="Arial" charset="0"/>
                <a:cs typeface="Arial" charset="0"/>
              </a:rPr>
              <a:t>Mauris orci mi, varius id diam id, egestas auctor enim. </a:t>
            </a:r>
          </a:p>
        </p:txBody>
      </p:sp>
      <p:sp>
        <p:nvSpPr>
          <p:cNvPr id="53" name="Arc 52" descr="A dotted arc pointing to the left. "/>
          <p:cNvSpPr/>
          <p:nvPr/>
        </p:nvSpPr>
        <p:spPr>
          <a:xfrm rot="16200000">
            <a:off x="27441406" y="24647337"/>
            <a:ext cx="1968500" cy="2132807"/>
          </a:xfrm>
          <a:prstGeom prst="arc">
            <a:avLst>
              <a:gd name="adj1" fmla="val 16200000"/>
              <a:gd name="adj2" fmla="val 2592668"/>
            </a:avLst>
          </a:prstGeom>
          <a:ln w="3810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1" name="Picture Placeholder 34" descr="A picture placeholder graphic. "/>
          <p:cNvSpPr>
            <a:spLocks noGrp="1"/>
          </p:cNvSpPr>
          <p:nvPr>
            <p:ph type="pic" sz="quarter" idx="16"/>
          </p:nvPr>
        </p:nvSpPr>
        <p:spPr>
          <a:xfrm>
            <a:off x="937764" y="24236713"/>
            <a:ext cx="9798050" cy="6640656"/>
          </a:xfrm>
        </p:spPr>
      </p:sp>
      <p:sp>
        <p:nvSpPr>
          <p:cNvPr id="92" name="TextBox 91"/>
          <p:cNvSpPr txBox="1"/>
          <p:nvPr/>
        </p:nvSpPr>
        <p:spPr>
          <a:xfrm>
            <a:off x="11668741" y="31106835"/>
            <a:ext cx="9829800" cy="461665"/>
          </a:xfrm>
          <a:prstGeom prst="rect">
            <a:avLst/>
          </a:prstGeom>
          <a:solidFill>
            <a:schemeClr val="bg1">
              <a:alpha val="42000"/>
            </a:schemeClr>
          </a:solidFill>
        </p:spPr>
        <p:txBody>
          <a:bodyPr>
            <a:spAutoFit/>
          </a:bodyPr>
          <a:lstStyle/>
          <a:p>
            <a:pPr>
              <a:spcBef>
                <a:spcPts val="600"/>
              </a:spcBef>
              <a:buClr>
                <a:schemeClr val="tx2"/>
              </a:buClr>
              <a:defRPr/>
            </a:pPr>
            <a:r>
              <a:rPr lang="en-US" sz="2400" i="1" dirty="0">
                <a:latin typeface="Arial" charset="0"/>
                <a:ea typeface="Arial" charset="0"/>
                <a:cs typeface="Arial" charset="0"/>
              </a:rPr>
              <a:t>*Unamcorper efficitur sed in nulla. </a:t>
            </a:r>
          </a:p>
        </p:txBody>
      </p:sp>
      <p:cxnSp>
        <p:nvCxnSpPr>
          <p:cNvPr id="93" name="Straight Connector 92">
            <a:extLst>
              <a:ext uri="{C183D7F6-B498-43B3-948B-1728B52AA6E4}">
                <adec:decorative xmlns:adec="http://schemas.microsoft.com/office/drawing/2017/decorative" val="1"/>
              </a:ext>
            </a:extLst>
          </p:cNvPr>
          <p:cNvCxnSpPr/>
          <p:nvPr/>
        </p:nvCxnSpPr>
        <p:spPr bwMode="auto">
          <a:xfrm>
            <a:off x="16640791" y="21438317"/>
            <a:ext cx="0" cy="4466253"/>
          </a:xfrm>
          <a:prstGeom prst="line">
            <a:avLst/>
          </a:prstGeom>
          <a:noFill/>
          <a:ln w="25400" cap="flat" cmpd="sng" algn="ctr">
            <a:solidFill>
              <a:schemeClr val="tx1"/>
            </a:solidFill>
            <a:prstDash val="dash"/>
            <a:round/>
            <a:headEnd type="none" w="med" len="med"/>
            <a:tailEnd type="none" w="med" len="med"/>
          </a:ln>
          <a:effectLst/>
        </p:spPr>
      </p:cxnSp>
      <p:sp>
        <p:nvSpPr>
          <p:cNvPr id="95" name="TextBox 94">
            <a:extLst>
              <a:ext uri="{FF2B5EF4-FFF2-40B4-BE49-F238E27FC236}">
                <a16:creationId xmlns:a16="http://schemas.microsoft.com/office/drawing/2014/main" id="{46D3F918-A6E5-4253-9339-E7E1744F95FD}"/>
              </a:ext>
            </a:extLst>
          </p:cNvPr>
          <p:cNvSpPr txBox="1"/>
          <p:nvPr/>
        </p:nvSpPr>
        <p:spPr>
          <a:xfrm>
            <a:off x="33142818" y="17802502"/>
            <a:ext cx="9791700" cy="830997"/>
          </a:xfrm>
          <a:prstGeom prst="rect">
            <a:avLst/>
          </a:prstGeom>
          <a:noFill/>
        </p:spPr>
        <p:txBody>
          <a:bodyPr wrap="square">
            <a:spAutoFit/>
          </a:bodyPr>
          <a:lstStyle/>
          <a:p>
            <a:pPr>
              <a:defRPr/>
            </a:pPr>
            <a:r>
              <a:rPr lang="en-US" sz="4800" b="1" dirty="0">
                <a:solidFill>
                  <a:srgbClr val="005BBB"/>
                </a:solidFill>
                <a:latin typeface="+mn-lt"/>
              </a:rPr>
              <a:t>Graphic Elements</a:t>
            </a:r>
          </a:p>
        </p:txBody>
      </p:sp>
      <p:pic>
        <p:nvPicPr>
          <p:cNvPr id="96" name="Picture 95" descr="The letter A in a circle element. ">
            <a:extLst>
              <a:ext uri="{FF2B5EF4-FFF2-40B4-BE49-F238E27FC236}">
                <a16:creationId xmlns:a16="http://schemas.microsoft.com/office/drawing/2014/main" id="{DC0BD930-775A-462B-9511-180C08FAE6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01283" y="19094836"/>
            <a:ext cx="707508" cy="707508"/>
          </a:xfrm>
          <a:prstGeom prst="rect">
            <a:avLst/>
          </a:prstGeom>
        </p:spPr>
      </p:pic>
      <p:pic>
        <p:nvPicPr>
          <p:cNvPr id="97" name="Picture 96" descr="The letter B in a circle element. ">
            <a:extLst>
              <a:ext uri="{FF2B5EF4-FFF2-40B4-BE49-F238E27FC236}">
                <a16:creationId xmlns:a16="http://schemas.microsoft.com/office/drawing/2014/main" id="{9859A864-C061-4B25-89CD-6AAAB1351B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01283" y="20092161"/>
            <a:ext cx="707508" cy="707508"/>
          </a:xfrm>
          <a:prstGeom prst="rect">
            <a:avLst/>
          </a:prstGeom>
        </p:spPr>
      </p:pic>
      <p:pic>
        <p:nvPicPr>
          <p:cNvPr id="98" name="Picture 97" descr="The letter C in a circle element. ">
            <a:extLst>
              <a:ext uri="{FF2B5EF4-FFF2-40B4-BE49-F238E27FC236}">
                <a16:creationId xmlns:a16="http://schemas.microsoft.com/office/drawing/2014/main" id="{49197751-217D-4EF6-88BB-D030D85AED5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001283" y="21198255"/>
            <a:ext cx="707508" cy="707508"/>
          </a:xfrm>
          <a:prstGeom prst="rect">
            <a:avLst/>
          </a:prstGeom>
        </p:spPr>
      </p:pic>
      <p:pic>
        <p:nvPicPr>
          <p:cNvPr id="99" name="Picture 98" descr="The letter D in a circle element. ">
            <a:extLst>
              <a:ext uri="{FF2B5EF4-FFF2-40B4-BE49-F238E27FC236}">
                <a16:creationId xmlns:a16="http://schemas.microsoft.com/office/drawing/2014/main" id="{C0C444C0-4356-4D05-AEA1-1AECA87F0E2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001283" y="22280539"/>
            <a:ext cx="707508" cy="707508"/>
          </a:xfrm>
          <a:prstGeom prst="rect">
            <a:avLst/>
          </a:prstGeom>
        </p:spPr>
      </p:pic>
      <p:pic>
        <p:nvPicPr>
          <p:cNvPr id="100" name="Picture 99" descr="The letter E in a circle element. ">
            <a:extLst>
              <a:ext uri="{FF2B5EF4-FFF2-40B4-BE49-F238E27FC236}">
                <a16:creationId xmlns:a16="http://schemas.microsoft.com/office/drawing/2014/main" id="{6EB261F1-8C06-4554-B0F4-689E41764FD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001283" y="23443906"/>
            <a:ext cx="707508" cy="707508"/>
          </a:xfrm>
          <a:prstGeom prst="rect">
            <a:avLst/>
          </a:prstGeom>
        </p:spPr>
      </p:pic>
      <p:pic>
        <p:nvPicPr>
          <p:cNvPr id="101" name="Picture 100" descr="The letter F in a circle element. ">
            <a:extLst>
              <a:ext uri="{FF2B5EF4-FFF2-40B4-BE49-F238E27FC236}">
                <a16:creationId xmlns:a16="http://schemas.microsoft.com/office/drawing/2014/main" id="{5791D4A5-7670-4250-96CD-050E10598BE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001283" y="24499376"/>
            <a:ext cx="707508" cy="707508"/>
          </a:xfrm>
          <a:prstGeom prst="rect">
            <a:avLst/>
          </a:prstGeom>
        </p:spPr>
      </p:pic>
      <p:pic>
        <p:nvPicPr>
          <p:cNvPr id="102" name="Picture 101" descr="The letter G in a circle element. ">
            <a:extLst>
              <a:ext uri="{FF2B5EF4-FFF2-40B4-BE49-F238E27FC236}">
                <a16:creationId xmlns:a16="http://schemas.microsoft.com/office/drawing/2014/main" id="{14283E01-3376-4813-815C-7AF323B05F8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251898" y="19094836"/>
            <a:ext cx="707508" cy="707508"/>
          </a:xfrm>
          <a:prstGeom prst="rect">
            <a:avLst/>
          </a:prstGeom>
        </p:spPr>
      </p:pic>
      <p:pic>
        <p:nvPicPr>
          <p:cNvPr id="103" name="Picture 102" descr="The letter H in a circle element. ">
            <a:extLst>
              <a:ext uri="{FF2B5EF4-FFF2-40B4-BE49-F238E27FC236}">
                <a16:creationId xmlns:a16="http://schemas.microsoft.com/office/drawing/2014/main" id="{AFE3C753-02A7-4C6A-84A5-1A154E3CDE5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251898" y="20094130"/>
            <a:ext cx="707508" cy="707508"/>
          </a:xfrm>
          <a:prstGeom prst="rect">
            <a:avLst/>
          </a:prstGeom>
        </p:spPr>
      </p:pic>
      <p:pic>
        <p:nvPicPr>
          <p:cNvPr id="104" name="Picture 103" descr="The letter I in a circle element. ">
            <a:extLst>
              <a:ext uri="{FF2B5EF4-FFF2-40B4-BE49-F238E27FC236}">
                <a16:creationId xmlns:a16="http://schemas.microsoft.com/office/drawing/2014/main" id="{BC82F659-C7FD-49A3-8BEC-54F2EE635F6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251898" y="21205718"/>
            <a:ext cx="707508" cy="707508"/>
          </a:xfrm>
          <a:prstGeom prst="rect">
            <a:avLst/>
          </a:prstGeom>
        </p:spPr>
      </p:pic>
      <p:pic>
        <p:nvPicPr>
          <p:cNvPr id="105" name="Picture 104" descr="The letter J in a circle element. ">
            <a:extLst>
              <a:ext uri="{FF2B5EF4-FFF2-40B4-BE49-F238E27FC236}">
                <a16:creationId xmlns:a16="http://schemas.microsoft.com/office/drawing/2014/main" id="{661B578A-36D5-41B4-BB26-143EB5F4FE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251898" y="22317306"/>
            <a:ext cx="707508" cy="707508"/>
          </a:xfrm>
          <a:prstGeom prst="rect">
            <a:avLst/>
          </a:prstGeom>
        </p:spPr>
      </p:pic>
      <p:pic>
        <p:nvPicPr>
          <p:cNvPr id="106" name="Picture 105" descr="The letter K in a circle element. ">
            <a:extLst>
              <a:ext uri="{FF2B5EF4-FFF2-40B4-BE49-F238E27FC236}">
                <a16:creationId xmlns:a16="http://schemas.microsoft.com/office/drawing/2014/main" id="{517CE897-516E-4751-BF7B-9CA94C351B5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251898" y="23428894"/>
            <a:ext cx="707508" cy="707508"/>
          </a:xfrm>
          <a:prstGeom prst="rect">
            <a:avLst/>
          </a:prstGeom>
        </p:spPr>
      </p:pic>
      <p:pic>
        <p:nvPicPr>
          <p:cNvPr id="107" name="Picture 106" descr="The letter L in a circle element. ">
            <a:extLst>
              <a:ext uri="{FF2B5EF4-FFF2-40B4-BE49-F238E27FC236}">
                <a16:creationId xmlns:a16="http://schemas.microsoft.com/office/drawing/2014/main" id="{E4E92CC4-A427-41B2-9148-D447771AA2D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251898" y="24540484"/>
            <a:ext cx="707508" cy="707508"/>
          </a:xfrm>
          <a:prstGeom prst="rect">
            <a:avLst/>
          </a:prstGeom>
        </p:spPr>
      </p:pic>
      <p:pic>
        <p:nvPicPr>
          <p:cNvPr id="108" name="Picture 107" descr="The letter M in a circle element. ">
            <a:extLst>
              <a:ext uri="{FF2B5EF4-FFF2-40B4-BE49-F238E27FC236}">
                <a16:creationId xmlns:a16="http://schemas.microsoft.com/office/drawing/2014/main" id="{03099803-FEEE-4915-840D-91442C816BA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425338" y="19094836"/>
            <a:ext cx="707508" cy="707508"/>
          </a:xfrm>
          <a:prstGeom prst="rect">
            <a:avLst/>
          </a:prstGeom>
        </p:spPr>
      </p:pic>
      <p:pic>
        <p:nvPicPr>
          <p:cNvPr id="109" name="Picture 108" descr="The letter N in a circle element. ">
            <a:extLst>
              <a:ext uri="{FF2B5EF4-FFF2-40B4-BE49-F238E27FC236}">
                <a16:creationId xmlns:a16="http://schemas.microsoft.com/office/drawing/2014/main" id="{60786BB5-601D-4867-89AF-A20632B4AAE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9425338" y="20138370"/>
            <a:ext cx="707508" cy="707508"/>
          </a:xfrm>
          <a:prstGeom prst="rect">
            <a:avLst/>
          </a:prstGeom>
        </p:spPr>
      </p:pic>
      <p:pic>
        <p:nvPicPr>
          <p:cNvPr id="110" name="Picture 109" descr="The letter O in a circle element. ">
            <a:extLst>
              <a:ext uri="{FF2B5EF4-FFF2-40B4-BE49-F238E27FC236}">
                <a16:creationId xmlns:a16="http://schemas.microsoft.com/office/drawing/2014/main" id="{01539A50-6231-4917-9E34-3167A264A61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9425338" y="21197946"/>
            <a:ext cx="707508" cy="707508"/>
          </a:xfrm>
          <a:prstGeom prst="rect">
            <a:avLst/>
          </a:prstGeom>
        </p:spPr>
      </p:pic>
      <p:pic>
        <p:nvPicPr>
          <p:cNvPr id="111" name="Picture 110" descr="The letter P in a circle element. ">
            <a:extLst>
              <a:ext uri="{FF2B5EF4-FFF2-40B4-BE49-F238E27FC236}">
                <a16:creationId xmlns:a16="http://schemas.microsoft.com/office/drawing/2014/main" id="{0F450FEA-A9FE-4320-9250-224EC2AC689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9425338" y="22305648"/>
            <a:ext cx="707508" cy="707508"/>
          </a:xfrm>
          <a:prstGeom prst="rect">
            <a:avLst/>
          </a:prstGeom>
        </p:spPr>
      </p:pic>
      <p:pic>
        <p:nvPicPr>
          <p:cNvPr id="112" name="Picture 111" descr="The letter Q in a circle element. ">
            <a:extLst>
              <a:ext uri="{FF2B5EF4-FFF2-40B4-BE49-F238E27FC236}">
                <a16:creationId xmlns:a16="http://schemas.microsoft.com/office/drawing/2014/main" id="{6B72648C-2069-4145-A2E0-63EA48582ECA}"/>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9425338" y="23413350"/>
            <a:ext cx="707508" cy="707508"/>
          </a:xfrm>
          <a:prstGeom prst="rect">
            <a:avLst/>
          </a:prstGeom>
        </p:spPr>
      </p:pic>
      <p:pic>
        <p:nvPicPr>
          <p:cNvPr id="113" name="Picture 112" descr="The letter R in a circle element. ">
            <a:extLst>
              <a:ext uri="{FF2B5EF4-FFF2-40B4-BE49-F238E27FC236}">
                <a16:creationId xmlns:a16="http://schemas.microsoft.com/office/drawing/2014/main" id="{925A67AF-C0FA-4F80-9663-1DE114E4324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9425338" y="24521053"/>
            <a:ext cx="707508" cy="707508"/>
          </a:xfrm>
          <a:prstGeom prst="rect">
            <a:avLst/>
          </a:prstGeom>
        </p:spPr>
      </p:pic>
      <p:pic>
        <p:nvPicPr>
          <p:cNvPr id="114" name="Picture 113" descr="The letter S in a circle element. ">
            <a:extLst>
              <a:ext uri="{FF2B5EF4-FFF2-40B4-BE49-F238E27FC236}">
                <a16:creationId xmlns:a16="http://schemas.microsoft.com/office/drawing/2014/main" id="{25B4857E-98E6-44A7-9BC4-960287625A2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0697063" y="19094836"/>
            <a:ext cx="707508" cy="707508"/>
          </a:xfrm>
          <a:prstGeom prst="rect">
            <a:avLst/>
          </a:prstGeom>
        </p:spPr>
      </p:pic>
      <p:pic>
        <p:nvPicPr>
          <p:cNvPr id="115" name="Picture 114" descr="The letter T in a circle element. ">
            <a:extLst>
              <a:ext uri="{FF2B5EF4-FFF2-40B4-BE49-F238E27FC236}">
                <a16:creationId xmlns:a16="http://schemas.microsoft.com/office/drawing/2014/main" id="{92AD1AB3-9D07-463C-A78F-AF764BCA138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0697063" y="20135875"/>
            <a:ext cx="707508" cy="707508"/>
          </a:xfrm>
          <a:prstGeom prst="rect">
            <a:avLst/>
          </a:prstGeom>
        </p:spPr>
      </p:pic>
      <p:pic>
        <p:nvPicPr>
          <p:cNvPr id="116" name="Picture 115" descr="The letter U in a circle element. ">
            <a:extLst>
              <a:ext uri="{FF2B5EF4-FFF2-40B4-BE49-F238E27FC236}">
                <a16:creationId xmlns:a16="http://schemas.microsoft.com/office/drawing/2014/main" id="{E3B65380-A487-4D3E-AF17-B28D8CF58903}"/>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0697063" y="21192956"/>
            <a:ext cx="707508" cy="707508"/>
          </a:xfrm>
          <a:prstGeom prst="rect">
            <a:avLst/>
          </a:prstGeom>
        </p:spPr>
      </p:pic>
      <p:pic>
        <p:nvPicPr>
          <p:cNvPr id="117" name="Picture 116" descr="The letter V in a circle element. ">
            <a:extLst>
              <a:ext uri="{FF2B5EF4-FFF2-40B4-BE49-F238E27FC236}">
                <a16:creationId xmlns:a16="http://schemas.microsoft.com/office/drawing/2014/main" id="{FACCF355-1AF7-4DCC-9EA6-DD8D3A25ABA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0697063" y="22298163"/>
            <a:ext cx="707508" cy="707508"/>
          </a:xfrm>
          <a:prstGeom prst="rect">
            <a:avLst/>
          </a:prstGeom>
        </p:spPr>
      </p:pic>
      <p:pic>
        <p:nvPicPr>
          <p:cNvPr id="118" name="Picture 117" descr="The letter W in a circle element. ">
            <a:extLst>
              <a:ext uri="{FF2B5EF4-FFF2-40B4-BE49-F238E27FC236}">
                <a16:creationId xmlns:a16="http://schemas.microsoft.com/office/drawing/2014/main" id="{D528FBBD-9744-4BF8-A5BF-1EAF31EDACE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0697063" y="23399122"/>
            <a:ext cx="707508" cy="707508"/>
          </a:xfrm>
          <a:prstGeom prst="rect">
            <a:avLst/>
          </a:prstGeom>
        </p:spPr>
      </p:pic>
      <p:pic>
        <p:nvPicPr>
          <p:cNvPr id="119" name="Picture 118" descr="The letter X in a circle element. ">
            <a:extLst>
              <a:ext uri="{FF2B5EF4-FFF2-40B4-BE49-F238E27FC236}">
                <a16:creationId xmlns:a16="http://schemas.microsoft.com/office/drawing/2014/main" id="{78A5D938-BC9B-4718-8D38-216F55A87EF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0697063" y="24508577"/>
            <a:ext cx="707508" cy="707508"/>
          </a:xfrm>
          <a:prstGeom prst="rect">
            <a:avLst/>
          </a:prstGeom>
        </p:spPr>
      </p:pic>
      <p:pic>
        <p:nvPicPr>
          <p:cNvPr id="120" name="Picture 119" descr="The letter Y in a circle element. ">
            <a:extLst>
              <a:ext uri="{FF2B5EF4-FFF2-40B4-BE49-F238E27FC236}">
                <a16:creationId xmlns:a16="http://schemas.microsoft.com/office/drawing/2014/main" id="{D6BF79EC-A55E-403F-8417-D6FD395058A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1965050" y="19122621"/>
            <a:ext cx="707508" cy="707508"/>
          </a:xfrm>
          <a:prstGeom prst="rect">
            <a:avLst/>
          </a:prstGeom>
        </p:spPr>
      </p:pic>
      <p:pic>
        <p:nvPicPr>
          <p:cNvPr id="121" name="Picture 120" descr="The letter Z in a circle element. ">
            <a:extLst>
              <a:ext uri="{FF2B5EF4-FFF2-40B4-BE49-F238E27FC236}">
                <a16:creationId xmlns:a16="http://schemas.microsoft.com/office/drawing/2014/main" id="{74CFAC43-5411-4951-A369-BE3CA4C4840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1965050" y="20121532"/>
            <a:ext cx="707508" cy="707508"/>
          </a:xfrm>
          <a:prstGeom prst="rect">
            <a:avLst/>
          </a:prstGeom>
        </p:spPr>
      </p:pic>
      <p:cxnSp>
        <p:nvCxnSpPr>
          <p:cNvPr id="122" name="Straight Connector 121">
            <a:extLst>
              <a:ext uri="{FF2B5EF4-FFF2-40B4-BE49-F238E27FC236}">
                <a16:creationId xmlns:a16="http://schemas.microsoft.com/office/drawing/2014/main" id="{BEB98124-690B-47F2-ABB6-FB3315542F74}"/>
              </a:ext>
              <a:ext uri="{C183D7F6-B498-43B3-948B-1728B52AA6E4}">
                <adec:decorative xmlns:adec="http://schemas.microsoft.com/office/drawing/2017/decorative" val="1"/>
              </a:ext>
            </a:extLst>
          </p:cNvPr>
          <p:cNvCxnSpPr/>
          <p:nvPr/>
        </p:nvCxnSpPr>
        <p:spPr bwMode="auto">
          <a:xfrm>
            <a:off x="36131935" y="19066261"/>
            <a:ext cx="0" cy="6390730"/>
          </a:xfrm>
          <a:prstGeom prst="line">
            <a:avLst/>
          </a:prstGeom>
          <a:noFill/>
          <a:ln w="25400" cap="flat" cmpd="sng" algn="ctr">
            <a:solidFill>
              <a:schemeClr val="tx1"/>
            </a:solidFill>
            <a:prstDash val="dash"/>
            <a:round/>
            <a:headEnd type="none" w="med" len="med"/>
            <a:tailEnd type="none" w="med" len="med"/>
          </a:ln>
          <a:effectLst/>
        </p:spPr>
      </p:cxnSp>
      <p:pic>
        <p:nvPicPr>
          <p:cNvPr id="123" name="Picture 122" descr="The number 1 in a circle element. ">
            <a:extLst>
              <a:ext uri="{FF2B5EF4-FFF2-40B4-BE49-F238E27FC236}">
                <a16:creationId xmlns:a16="http://schemas.microsoft.com/office/drawing/2014/main" id="{5B1787F4-CEE6-42AB-B3AB-1C17010A0C27}"/>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3529412" y="19094836"/>
            <a:ext cx="707508" cy="707508"/>
          </a:xfrm>
          <a:prstGeom prst="rect">
            <a:avLst/>
          </a:prstGeom>
        </p:spPr>
      </p:pic>
      <p:pic>
        <p:nvPicPr>
          <p:cNvPr id="124" name="Picture 123" descr="The number 2 in a circle element.">
            <a:extLst>
              <a:ext uri="{FF2B5EF4-FFF2-40B4-BE49-F238E27FC236}">
                <a16:creationId xmlns:a16="http://schemas.microsoft.com/office/drawing/2014/main" id="{3CBBFE1B-33FF-439D-8CF4-BE1C851ACB61}"/>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3529412" y="20193201"/>
            <a:ext cx="707508" cy="707508"/>
          </a:xfrm>
          <a:prstGeom prst="rect">
            <a:avLst/>
          </a:prstGeom>
        </p:spPr>
      </p:pic>
      <p:pic>
        <p:nvPicPr>
          <p:cNvPr id="125" name="Picture 124" descr="The number 3 in a circle element.">
            <a:extLst>
              <a:ext uri="{FF2B5EF4-FFF2-40B4-BE49-F238E27FC236}">
                <a16:creationId xmlns:a16="http://schemas.microsoft.com/office/drawing/2014/main" id="{44066BCF-C5AE-4464-8335-FBD89DA6D21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3529412" y="21291566"/>
            <a:ext cx="707508" cy="707508"/>
          </a:xfrm>
          <a:prstGeom prst="rect">
            <a:avLst/>
          </a:prstGeom>
        </p:spPr>
      </p:pic>
      <p:pic>
        <p:nvPicPr>
          <p:cNvPr id="126" name="Picture 125" descr="The number 4 in a circle element.">
            <a:extLst>
              <a:ext uri="{FF2B5EF4-FFF2-40B4-BE49-F238E27FC236}">
                <a16:creationId xmlns:a16="http://schemas.microsoft.com/office/drawing/2014/main" id="{20391FFC-C1A5-4B3A-A2DA-5E06FEE3B39A}"/>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3529412" y="22389931"/>
            <a:ext cx="706387" cy="706387"/>
          </a:xfrm>
          <a:prstGeom prst="rect">
            <a:avLst/>
          </a:prstGeom>
        </p:spPr>
      </p:pic>
      <p:pic>
        <p:nvPicPr>
          <p:cNvPr id="127" name="Picture 126" descr="The number 5 in a circle element.">
            <a:extLst>
              <a:ext uri="{FF2B5EF4-FFF2-40B4-BE49-F238E27FC236}">
                <a16:creationId xmlns:a16="http://schemas.microsoft.com/office/drawing/2014/main" id="{32EA2AB2-AC8A-4B08-A438-C1325B48B130}"/>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3529412" y="23487175"/>
            <a:ext cx="707508" cy="707508"/>
          </a:xfrm>
          <a:prstGeom prst="rect">
            <a:avLst/>
          </a:prstGeom>
        </p:spPr>
      </p:pic>
      <p:pic>
        <p:nvPicPr>
          <p:cNvPr id="128" name="Picture 127" descr="The number 6 in a circle element.">
            <a:extLst>
              <a:ext uri="{FF2B5EF4-FFF2-40B4-BE49-F238E27FC236}">
                <a16:creationId xmlns:a16="http://schemas.microsoft.com/office/drawing/2014/main" id="{CC843E64-B5C5-43A1-AE87-8369523427AA}"/>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3529412" y="24585540"/>
            <a:ext cx="707508" cy="707508"/>
          </a:xfrm>
          <a:prstGeom prst="rect">
            <a:avLst/>
          </a:prstGeom>
        </p:spPr>
      </p:pic>
      <p:pic>
        <p:nvPicPr>
          <p:cNvPr id="129" name="Picture 128" descr="The number 7 in a circle element.">
            <a:extLst>
              <a:ext uri="{FF2B5EF4-FFF2-40B4-BE49-F238E27FC236}">
                <a16:creationId xmlns:a16="http://schemas.microsoft.com/office/drawing/2014/main" id="{FB1EC32F-2502-4877-B8EA-AECBEF3923E8}"/>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4576849" y="19094836"/>
            <a:ext cx="707508" cy="707508"/>
          </a:xfrm>
          <a:prstGeom prst="rect">
            <a:avLst/>
          </a:prstGeom>
        </p:spPr>
      </p:pic>
      <p:pic>
        <p:nvPicPr>
          <p:cNvPr id="130" name="Picture 129" descr="The number 0 in a circle element.">
            <a:extLst>
              <a:ext uri="{FF2B5EF4-FFF2-40B4-BE49-F238E27FC236}">
                <a16:creationId xmlns:a16="http://schemas.microsoft.com/office/drawing/2014/main" id="{D9CDF4EC-4FFD-4ED2-9EAA-2A6022FB5135}"/>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4576849" y="22366334"/>
            <a:ext cx="707508" cy="707508"/>
          </a:xfrm>
          <a:prstGeom prst="rect">
            <a:avLst/>
          </a:prstGeom>
        </p:spPr>
      </p:pic>
      <p:pic>
        <p:nvPicPr>
          <p:cNvPr id="131" name="Picture 130" descr="The number 8 in a circle element.">
            <a:extLst>
              <a:ext uri="{FF2B5EF4-FFF2-40B4-BE49-F238E27FC236}">
                <a16:creationId xmlns:a16="http://schemas.microsoft.com/office/drawing/2014/main" id="{18E4EB5F-85E8-4832-8E71-E7F601486568}"/>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4576849" y="20185335"/>
            <a:ext cx="707508" cy="707508"/>
          </a:xfrm>
          <a:prstGeom prst="rect">
            <a:avLst/>
          </a:prstGeom>
        </p:spPr>
      </p:pic>
      <p:pic>
        <p:nvPicPr>
          <p:cNvPr id="132" name="Picture 131" descr="The number 9 in a circle element.">
            <a:extLst>
              <a:ext uri="{FF2B5EF4-FFF2-40B4-BE49-F238E27FC236}">
                <a16:creationId xmlns:a16="http://schemas.microsoft.com/office/drawing/2014/main" id="{8CA8803A-2187-4F52-B938-D33532FC0927}"/>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34576849" y="21275834"/>
            <a:ext cx="707508" cy="707508"/>
          </a:xfrm>
          <a:prstGeom prst="rect">
            <a:avLst/>
          </a:prstGeom>
        </p:spPr>
      </p:pic>
      <p:sp>
        <p:nvSpPr>
          <p:cNvPr id="2" name="Title 1">
            <a:extLst>
              <a:ext uri="{FF2B5EF4-FFF2-40B4-BE49-F238E27FC236}">
                <a16:creationId xmlns:a16="http://schemas.microsoft.com/office/drawing/2014/main" id="{005428ED-6774-4B3B-9E22-4C6805A3D41E}"/>
              </a:ext>
            </a:extLst>
          </p:cNvPr>
          <p:cNvSpPr>
            <a:spLocks noGrp="1"/>
          </p:cNvSpPr>
          <p:nvPr>
            <p:ph type="title" idx="4294967295"/>
          </p:nvPr>
        </p:nvSpPr>
        <p:spPr>
          <a:xfrm>
            <a:off x="44213950" y="1752600"/>
            <a:ext cx="12430709" cy="3224694"/>
          </a:xfrm>
          <a:prstGeom prst="rect">
            <a:avLst/>
          </a:prstGeom>
        </p:spPr>
        <p:txBody>
          <a:bodyPr/>
          <a:lstStyle/>
          <a:p>
            <a:pPr rtl="0" eaLnBrk="1" latinLnBrk="0" hangingPunct="1"/>
            <a:r>
              <a:rPr lang="en-US" sz="7260" kern="1200" dirty="0">
                <a:solidFill>
                  <a:srgbClr val="666666"/>
                </a:solidFill>
                <a:effectLst/>
                <a:latin typeface="Arial" panose="020B0604020202020204" pitchFamily="34" charset="0"/>
                <a:ea typeface="+mn-ea"/>
                <a:cs typeface="+mn-cs"/>
              </a:rPr>
              <a:t>Slide two (no background)</a:t>
            </a:r>
            <a:endParaRPr lang="en-US" dirty="0">
              <a:effectLst/>
            </a:endParaRPr>
          </a:p>
          <a:p>
            <a:endParaRPr lang="en-US" dirty="0"/>
          </a:p>
        </p:txBody>
      </p:sp>
    </p:spTree>
    <p:extLst>
      <p:ext uri="{BB962C8B-B14F-4D97-AF65-F5344CB8AC3E}">
        <p14:creationId xmlns:p14="http://schemas.microsoft.com/office/powerpoint/2010/main" val="36028418"/>
      </p:ext>
    </p:extLst>
  </p:cSld>
  <p:clrMapOvr>
    <a:masterClrMapping/>
  </p:clrMapOvr>
</p:sld>
</file>

<file path=ppt/theme/theme1.xml><?xml version="1.0" encoding="utf-8"?>
<a:theme xmlns:a="http://schemas.openxmlformats.org/drawingml/2006/main" name="Research Poster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10196</TotalTime>
  <Words>1424</Words>
  <Application>Microsoft Office PowerPoint</Application>
  <PresentationFormat>Custom</PresentationFormat>
  <Paragraphs>144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Arial Narrow</vt:lpstr>
      <vt:lpstr>Research Poster Template</vt:lpstr>
      <vt:lpstr>Slide one (with background) </vt:lpstr>
      <vt:lpstr>Slide two (no background) </vt:lpstr>
    </vt:vector>
  </TitlesOfParts>
  <Manager/>
  <Company>© University at Buffalo</Company>
  <LinksUpToDate>false</LinksUpToDate>
  <SharedDoc>false</SharedDoc>
  <HyperlinkBase>www.buffalo.edu/brand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Research Poster (48x36 inches)</dc:title>
  <dc:subject/>
  <dc:creator>University at Buffalo School of Social Work</dc:creator>
  <cp:keywords>template, academic, poster, science, research</cp:keywords>
  <dc:description/>
  <cp:lastModifiedBy>C. Donnelly, MS</cp:lastModifiedBy>
  <cp:revision>20</cp:revision>
  <cp:lastPrinted>2016-09-29T19:48:31Z</cp:lastPrinted>
  <dcterms:created xsi:type="dcterms:W3CDTF">2016-09-29T18:43:16Z</dcterms:created>
  <dcterms:modified xsi:type="dcterms:W3CDTF">2020-09-04T02:50:06Z</dcterms:modified>
  <cp:category/>
</cp:coreProperties>
</file>