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33" autoAdjust="0"/>
  </p:normalViewPr>
  <p:slideViewPr>
    <p:cSldViewPr snapToGrid="0" snapToObjects="1">
      <p:cViewPr varScale="1">
        <p:scale>
          <a:sx n="83" d="100"/>
          <a:sy n="83" d="100"/>
        </p:scale>
        <p:origin x="108" y="438"/>
      </p:cViewPr>
      <p:guideLst/>
    </p:cSldViewPr>
  </p:slideViewPr>
  <p:outlineViewPr>
    <p:cViewPr>
      <p:scale>
        <a:sx n="33" d="100"/>
        <a:sy n="33" d="100"/>
      </p:scale>
      <p:origin x="0" y="-224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a:solidFill>
                  <a:srgbClr val="828383"/>
                </a:solidFill>
                <a:latin typeface="Arial" charset="0"/>
                <a:ea typeface="Arial" charset="0"/>
                <a:cs typeface="Arial" charset="0"/>
              </a:rPr>
              <a:t>Data</a:t>
            </a:r>
            <a:r>
              <a:rPr lang="en-US" sz="2400" b="0" baseline="0" dirty="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7DB-4B27-B5B8-D03BE2EF3AF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7DB-4B27-B5B8-D03BE2EF3AF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7DB-4B27-B5B8-D03BE2EF3AF0}"/>
            </c:ext>
          </c:extLst>
        </c:ser>
        <c:dLbls>
          <c:showLegendKey val="0"/>
          <c:showVal val="0"/>
          <c:showCatName val="0"/>
          <c:showSerName val="0"/>
          <c:showPercent val="0"/>
          <c:showBubbleSize val="0"/>
        </c:dLbls>
        <c:gapWidth val="219"/>
        <c:overlap val="-27"/>
        <c:axId val="-2090928992"/>
        <c:axId val="-2093007152"/>
      </c:barChart>
      <c:catAx>
        <c:axId val="-209092899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2093007152"/>
        <c:crosses val="autoZero"/>
        <c:auto val="1"/>
        <c:lblAlgn val="ctr"/>
        <c:lblOffset val="100"/>
        <c:noMultiLvlLbl val="0"/>
      </c:catAx>
      <c:valAx>
        <c:axId val="-209300715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09092899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9/3/2020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latin typeface="Arial" charset="0"/>
                <a:ea typeface="Arial" charset="0"/>
                <a:cs typeface="Arial" charset="0"/>
              </a:rPr>
              <a:pPr/>
              <a:t>‹#›</a:t>
            </a:fld>
            <a:endParaRPr lang="en-US" sz="1600" b="1" dirty="0">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descr="A chart placeholder showing four categories."/>
          <p:cNvGraphicFramePr>
            <a:graphicFrameLocks noGrp="1"/>
          </p:cNvGraphicFramePr>
          <p:nvPr>
            <p:ph type="chart" sz="quarter" idx="16"/>
            <p:extLst>
              <p:ext uri="{D42A27DB-BD31-4B8C-83A1-F6EECF244321}">
                <p14:modId xmlns:p14="http://schemas.microsoft.com/office/powerpoint/2010/main" val="4257809840"/>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normAutofit fontScale="90000"/>
          </a:bodyPr>
          <a:lstStyle/>
          <a:p>
            <a:r>
              <a:rPr lang="en-US" dirty="0"/>
              <a:t>Click to add </a:t>
            </a:r>
            <a:r>
              <a:rPr lang="en-US" sz="3600" kern="1200" dirty="0">
                <a:solidFill>
                  <a:srgbClr val="005BBB"/>
                </a:solidFill>
                <a:effectLst/>
                <a:latin typeface="Georgia" charset="0"/>
                <a:ea typeface="Georgia" charset="0"/>
                <a:cs typeface="Georgia" charset="0"/>
              </a:rPr>
              <a:t>page</a:t>
            </a:r>
            <a:r>
              <a:rPr lang="en-US" sz="3600" kern="1200" baseline="0" dirty="0">
                <a:solidFill>
                  <a:srgbClr val="005BBB"/>
                </a:solidFill>
                <a:effectLst/>
                <a:latin typeface="Georgia" charset="0"/>
                <a:ea typeface="Georgia" charset="0"/>
                <a:cs typeface="Georgia" charset="0"/>
              </a:rPr>
              <a:t> 10</a:t>
            </a:r>
            <a:r>
              <a:rPr lang="en-US" dirty="0"/>
              <a:t> title</a:t>
            </a:r>
          </a:p>
        </p:txBody>
      </p:sp>
      <p:sp>
        <p:nvSpPr>
          <p:cNvPr id="2" name="Text Placeholder 1"/>
          <p:cNvSpPr>
            <a:spLocks noGrp="1"/>
          </p:cNvSpPr>
          <p:nvPr>
            <p:ph type="body" idx="1"/>
          </p:nvPr>
        </p:nvSpPr>
        <p:spPr/>
        <p:txBody>
          <a:bodyPr/>
          <a:lstStyle/>
          <a:p>
            <a:pPr lvl="0"/>
            <a:r>
              <a:rPr lang="en-US" dirty="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a:extLst>
              <a:ext uri="{C183D7F6-B498-43B3-948B-1728B52AA6E4}">
                <adec:decorative xmlns:adec="http://schemas.microsoft.com/office/drawing/2017/decorative" val="1"/>
              </a:ext>
            </a:extLst>
          </p:cNvPr>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a:extLst>
              <a:ext uri="{C183D7F6-B498-43B3-948B-1728B52AA6E4}">
                <adec:decorative xmlns:adec="http://schemas.microsoft.com/office/drawing/2017/decorative" val="1"/>
              </a:ext>
            </a:extLst>
          </p:cNvPr>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a:extLst>
              <a:ext uri="{C183D7F6-B498-43B3-948B-1728B52AA6E4}">
                <adec:decorative xmlns:adec="http://schemas.microsoft.com/office/drawing/2017/decorative" val="1"/>
              </a:ext>
            </a:extLst>
          </p:cNvPr>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spTree>
    <p:extLst>
      <p:ext uri="{BB962C8B-B14F-4D97-AF65-F5344CB8AC3E}">
        <p14:creationId xmlns:p14="http://schemas.microsoft.com/office/powerpoint/2010/main" val="2102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descr="A dotted arc element pointing to the right. "/>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descr=" The number 1 in a solid circle. "/>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1</a:t>
            </a:r>
          </a:p>
        </p:txBody>
      </p:sp>
      <p:sp>
        <p:nvSpPr>
          <p:cNvPr id="4" name="Oval 3" descr=" The number 2 in a solid circle. "/>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2</a:t>
            </a:r>
          </a:p>
        </p:txBody>
      </p:sp>
      <p:sp>
        <p:nvSpPr>
          <p:cNvPr id="5" name="Oval 4" descr=" The number 3 in a solid circle. "/>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3</a:t>
            </a:r>
          </a:p>
        </p:txBody>
      </p:sp>
      <p:sp>
        <p:nvSpPr>
          <p:cNvPr id="6" name="Oval 5" descr=" The number 4 in a solid circle. "/>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4</a:t>
            </a:r>
          </a:p>
        </p:txBody>
      </p:sp>
      <p:sp>
        <p:nvSpPr>
          <p:cNvPr id="7" name="Oval 6" descr=" The number 5 in a solid circle. "/>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5</a:t>
            </a:r>
          </a:p>
        </p:txBody>
      </p:sp>
      <p:sp>
        <p:nvSpPr>
          <p:cNvPr id="8" name="Oval 7" descr=" The number 6 in a solid circle. "/>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6</a:t>
            </a:r>
          </a:p>
        </p:txBody>
      </p:sp>
      <p:sp>
        <p:nvSpPr>
          <p:cNvPr id="9" name="Oval 8" descr=" The number 7 in a solid circle. "/>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7</a:t>
            </a:r>
          </a:p>
        </p:txBody>
      </p:sp>
      <p:sp>
        <p:nvSpPr>
          <p:cNvPr id="10" name="Oval 9" descr=" The number 8 in a solid circle. "/>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8</a:t>
            </a:r>
          </a:p>
        </p:txBody>
      </p:sp>
      <p:sp>
        <p:nvSpPr>
          <p:cNvPr id="11" name="Oval 10" descr=" The number 9 in a solid circle. "/>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9</a:t>
            </a:r>
          </a:p>
        </p:txBody>
      </p:sp>
      <p:sp>
        <p:nvSpPr>
          <p:cNvPr id="12" name="Oval 11" descr=" The number 0 in a solid circle. "/>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0</a:t>
            </a:r>
          </a:p>
        </p:txBody>
      </p:sp>
      <p:sp>
        <p:nvSpPr>
          <p:cNvPr id="13" name="Oval 12" descr=" The number 1 in a circle. "/>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1</a:t>
            </a:r>
          </a:p>
        </p:txBody>
      </p:sp>
      <p:sp>
        <p:nvSpPr>
          <p:cNvPr id="14" name="Oval 13" descr=" The number 2 in a circle. "/>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2</a:t>
            </a:r>
          </a:p>
        </p:txBody>
      </p:sp>
      <p:sp>
        <p:nvSpPr>
          <p:cNvPr id="15" name="Oval 14" descr=" The number 3 in a circle. "/>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3</a:t>
            </a:r>
          </a:p>
        </p:txBody>
      </p:sp>
      <p:sp>
        <p:nvSpPr>
          <p:cNvPr id="16" name="Oval 15" descr=" The number 4 in a circle. "/>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4</a:t>
            </a:r>
          </a:p>
        </p:txBody>
      </p:sp>
      <p:sp>
        <p:nvSpPr>
          <p:cNvPr id="17" name="Oval 16" descr=" The number 5 in a circle. "/>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5</a:t>
            </a:r>
          </a:p>
        </p:txBody>
      </p:sp>
      <p:sp>
        <p:nvSpPr>
          <p:cNvPr id="18" name="Oval 17" descr=" The number 6 in a circle. "/>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6</a:t>
            </a:r>
          </a:p>
        </p:txBody>
      </p:sp>
      <p:sp>
        <p:nvSpPr>
          <p:cNvPr id="19" name="Oval 18" descr=" The number 7  in a circle. "/>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7</a:t>
            </a:r>
          </a:p>
        </p:txBody>
      </p:sp>
      <p:sp>
        <p:nvSpPr>
          <p:cNvPr id="20" name="Oval 19" descr=" The number 8 in a circle. "/>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8</a:t>
            </a:r>
          </a:p>
        </p:txBody>
      </p:sp>
      <p:sp>
        <p:nvSpPr>
          <p:cNvPr id="21" name="Oval 20" descr=" The number 9 in a circle. "/>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9</a:t>
            </a:r>
          </a:p>
        </p:txBody>
      </p:sp>
      <p:sp>
        <p:nvSpPr>
          <p:cNvPr id="22" name="Oval 21" descr=" The number 0 in a circle. "/>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0</a:t>
            </a:r>
          </a:p>
        </p:txBody>
      </p:sp>
      <p:sp>
        <p:nvSpPr>
          <p:cNvPr id="23" name="Arc 22" descr="An arc element pointing to the right. "/>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descr=" The letter A in a solid circle. "/>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25" name="Oval 24" descr=" The letter B in a solid circle. "/>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26" name="Oval 25" descr=" The letter C in a solid circle. "/>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27" name="Oval 26" descr=" The letter D in a solid circle. "/>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D</a:t>
            </a:r>
          </a:p>
        </p:txBody>
      </p:sp>
      <p:sp>
        <p:nvSpPr>
          <p:cNvPr id="28" name="Oval 27" descr=" The letter E in a solid circle. "/>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E</a:t>
            </a:r>
          </a:p>
        </p:txBody>
      </p:sp>
      <p:sp>
        <p:nvSpPr>
          <p:cNvPr id="29" name="Oval 28" descr=" The letter F in a solid circle. "/>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F</a:t>
            </a:r>
          </a:p>
        </p:txBody>
      </p:sp>
      <p:sp>
        <p:nvSpPr>
          <p:cNvPr id="30" name="Oval 29" descr=" The letter G in a solid circle. "/>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G</a:t>
            </a:r>
          </a:p>
        </p:txBody>
      </p:sp>
      <p:sp>
        <p:nvSpPr>
          <p:cNvPr id="31" name="Oval 30" descr=" The letter H in a solid circle. "/>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H</a:t>
            </a:r>
          </a:p>
        </p:txBody>
      </p:sp>
      <p:sp>
        <p:nvSpPr>
          <p:cNvPr id="32" name="Oval 31" descr=" The letter I in a solid circle. "/>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I</a:t>
            </a:r>
          </a:p>
        </p:txBody>
      </p:sp>
      <p:sp>
        <p:nvSpPr>
          <p:cNvPr id="33" name="Oval 32" descr=" The letter J in a solid circle. "/>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J</a:t>
            </a:r>
          </a:p>
        </p:txBody>
      </p:sp>
      <p:sp>
        <p:nvSpPr>
          <p:cNvPr id="34" name="Oval 33" descr=" The letter A in a circle. "/>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A</a:t>
            </a:r>
          </a:p>
        </p:txBody>
      </p:sp>
      <p:sp>
        <p:nvSpPr>
          <p:cNvPr id="35" name="Oval 34" descr=" The letter B in a circle. "/>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B</a:t>
            </a:r>
          </a:p>
        </p:txBody>
      </p:sp>
      <p:sp>
        <p:nvSpPr>
          <p:cNvPr id="36" name="Oval 35" descr=" The letter C in a circle. "/>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C</a:t>
            </a:r>
          </a:p>
        </p:txBody>
      </p:sp>
      <p:sp>
        <p:nvSpPr>
          <p:cNvPr id="37" name="Oval 36" descr=" The letter D in a circle. "/>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D</a:t>
            </a:r>
          </a:p>
        </p:txBody>
      </p:sp>
      <p:sp>
        <p:nvSpPr>
          <p:cNvPr id="38" name="Oval 37" descr=" The letter E in a circle. "/>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E</a:t>
            </a:r>
          </a:p>
        </p:txBody>
      </p:sp>
      <p:sp>
        <p:nvSpPr>
          <p:cNvPr id="39" name="Oval 38" descr=" The letter F in a circle. "/>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F</a:t>
            </a:r>
          </a:p>
        </p:txBody>
      </p:sp>
      <p:sp>
        <p:nvSpPr>
          <p:cNvPr id="40" name="Oval 39" descr=" The letter G in a circle. "/>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G</a:t>
            </a:r>
          </a:p>
        </p:txBody>
      </p:sp>
      <p:sp>
        <p:nvSpPr>
          <p:cNvPr id="41" name="Oval 40" descr=" The letter H in a circle. "/>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H</a:t>
            </a:r>
          </a:p>
        </p:txBody>
      </p:sp>
      <p:sp>
        <p:nvSpPr>
          <p:cNvPr id="42" name="Oval 41" descr=" The letter I in a circle. "/>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I</a:t>
            </a:r>
          </a:p>
        </p:txBody>
      </p:sp>
      <p:sp>
        <p:nvSpPr>
          <p:cNvPr id="43" name="Oval 42" descr=" The letter J in a circle. "/>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J</a:t>
            </a:r>
          </a:p>
        </p:txBody>
      </p:sp>
      <p:cxnSp>
        <p:nvCxnSpPr>
          <p:cNvPr id="44" name="Straight Arrow Connector 43" descr="A dotted line with arrow caps. "/>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descr="A line with arrow ends. "/>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descr="A solid line pointing left."/>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descr="A dotted line with end caps. "/>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a:solidFill>
                  <a:srgbClr val="828383"/>
                </a:solidFill>
              </a:rPr>
              <a:t>Copy and paste these graphic elements to give your presentation a touch of color. Only use the official UB brand color palette. For more information, please visit </a:t>
            </a:r>
            <a:r>
              <a:rPr lang="en-US" sz="1800" spc="-50" dirty="0">
                <a:solidFill>
                  <a:srgbClr val="828383"/>
                </a:solidFill>
                <a:hlinkClick r:id="rId2"/>
              </a:rPr>
              <a:t>www.buffalo.edu/brand/creative/color/color-palette</a:t>
            </a:r>
            <a:r>
              <a:rPr lang="en-US" sz="1800" spc="-50" dirty="0">
                <a:solidFill>
                  <a:srgbClr val="828383"/>
                </a:solidFill>
              </a:rPr>
              <a:t>.</a:t>
            </a:r>
          </a:p>
        </p:txBody>
      </p:sp>
      <p:sp>
        <p:nvSpPr>
          <p:cNvPr id="63" name="Freeform 62">
            <a:extLst>
              <a:ext uri="{C183D7F6-B498-43B3-948B-1728B52AA6E4}">
                <adec:decorative xmlns:adec="http://schemas.microsoft.com/office/drawing/2017/decorative" val="1"/>
              </a:ext>
            </a:extLst>
          </p:cNvPr>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a:extLst>
              <a:ext uri="{C183D7F6-B498-43B3-948B-1728B52AA6E4}">
                <adec:decorative xmlns:adec="http://schemas.microsoft.com/office/drawing/2017/decorative" val="1"/>
              </a:ext>
            </a:extLst>
          </p:cNvPr>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a:solidFill>
                  <a:schemeClr val="accent3"/>
                </a:solidFill>
                <a:latin typeface="Arial" charset="0"/>
                <a:ea typeface="Arial" charset="0"/>
                <a:cs typeface="Arial" charset="0"/>
              </a:rPr>
              <a:t>Note: </a:t>
            </a:r>
            <a:r>
              <a:rPr lang="en-US" sz="1300" dirty="0">
                <a:solidFill>
                  <a:schemeClr val="accent3"/>
                </a:solidFill>
                <a:latin typeface="Arial" charset="0"/>
                <a:ea typeface="Arial" charset="0"/>
                <a:cs typeface="Arial" charset="0"/>
              </a:rPr>
              <a:t>neque in dignissim, and quet nis et umis varius.</a:t>
            </a:r>
          </a:p>
        </p:txBody>
      </p:sp>
      <p:sp>
        <p:nvSpPr>
          <p:cNvPr id="66" name="Rectangle 65">
            <a:extLst>
              <a:ext uri="{C183D7F6-B498-43B3-948B-1728B52AA6E4}">
                <adec:decorative xmlns:adec="http://schemas.microsoft.com/office/drawing/2017/decorative" val="1"/>
              </a:ext>
            </a:extLst>
          </p:cNvPr>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a:extLst>
              <a:ext uri="{C183D7F6-B498-43B3-948B-1728B52AA6E4}">
                <adec:decorative xmlns:adec="http://schemas.microsoft.com/office/drawing/2017/decorative" val="1"/>
              </a:ext>
            </a:extLst>
          </p:cNvPr>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a:extLst>
              <a:ext uri="{C183D7F6-B498-43B3-948B-1728B52AA6E4}">
                <adec:decorative xmlns:adec="http://schemas.microsoft.com/office/drawing/2017/decorative" val="1"/>
              </a:ext>
            </a:extLst>
          </p:cNvPr>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cxnSp>
        <p:nvCxnSpPr>
          <p:cNvPr id="70" name="Straight Arrow Connector 69" descr="A dotted line pointing left. "/>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descr="A line with end caps. "/>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Title 45">
            <a:extLst>
              <a:ext uri="{FF2B5EF4-FFF2-40B4-BE49-F238E27FC236}">
                <a16:creationId xmlns:a16="http://schemas.microsoft.com/office/drawing/2014/main" id="{5FBC2DC1-FDCA-45F4-9B4C-1A87505F6385}"/>
              </a:ext>
            </a:extLst>
          </p:cNvPr>
          <p:cNvSpPr>
            <a:spLocks noGrp="1"/>
          </p:cNvSpPr>
          <p:nvPr>
            <p:ph type="title" idx="4294967295"/>
          </p:nvPr>
        </p:nvSpPr>
        <p:spPr>
          <a:xfrm>
            <a:off x="525514" y="1654618"/>
            <a:ext cx="10515600" cy="868430"/>
          </a:xfrm>
        </p:spPr>
        <p:txBody>
          <a:bodyPr/>
          <a:lstStyle/>
          <a:p>
            <a:pPr rtl="0" eaLnBrk="1" latinLnBrk="0" hangingPunct="1"/>
            <a:r>
              <a:rPr lang="en-US" kern="1200" dirty="0">
                <a:solidFill>
                  <a:srgbClr val="0070C0"/>
                </a:solidFill>
                <a:effectLst/>
                <a:latin typeface="Georgia" panose="02040502050405020303" pitchFamily="18" charset="0"/>
                <a:ea typeface="+mn-ea"/>
                <a:cs typeface="+mn-cs"/>
              </a:rPr>
              <a:t>Graphic elements</a:t>
            </a:r>
            <a:endParaRPr lang="en-US" dirty="0">
              <a:solidFill>
                <a:srgbClr val="0070C0"/>
              </a:solidFill>
              <a:effectLst/>
              <a:latin typeface="Georgia" panose="02040502050405020303" pitchFamily="18" charset="0"/>
            </a:endParaRPr>
          </a:p>
          <a:p>
            <a:endParaRPr lang="en-US" dirty="0"/>
          </a:p>
        </p:txBody>
      </p: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a:t>
            </a:r>
            <a:br>
              <a:rPr lang="en-US" dirty="0"/>
            </a:br>
            <a:r>
              <a:rPr lang="en-US" dirty="0"/>
              <a:t>Slide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07618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a:hlinkClick r:id="rId3"/>
              </a:rPr>
              <a:t>ad litora torquent.</a:t>
            </a:r>
            <a:endParaRPr lang="en-US" dirty="0"/>
          </a:p>
        </p:txBody>
      </p:sp>
      <p:sp>
        <p:nvSpPr>
          <p:cNvPr id="3" name="Title 2"/>
          <p:cNvSpPr>
            <a:spLocks noGrp="1"/>
          </p:cNvSpPr>
          <p:nvPr>
            <p:ph type="title"/>
          </p:nvPr>
        </p:nvSpPr>
        <p:spPr/>
        <p:txBody>
          <a:bodyPr/>
          <a:lstStyle/>
          <a:p>
            <a:r>
              <a:rPr lang="en-US" dirty="0"/>
              <a:t>Click to edit page</a:t>
            </a:r>
            <a:r>
              <a:rPr lang="en-US" baseline="0" dirty="0"/>
              <a:t> 3 title</a:t>
            </a:r>
            <a:endParaRPr lang="en-US" dirty="0"/>
          </a:p>
        </p:txBody>
      </p:sp>
      <p:sp>
        <p:nvSpPr>
          <p:cNvPr id="4" name="Arc 3" descr="A dotted arc element pointing left. "/>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a:extLst>
              <a:ext uri="{C183D7F6-B498-43B3-948B-1728B52AA6E4}">
                <adec:decorative xmlns:adec="http://schemas.microsoft.com/office/drawing/2017/decorative" val="1"/>
              </a:ext>
            </a:extLst>
          </p:cNvPr>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a:extLst>
              <a:ext uri="{C183D7F6-B498-43B3-948B-1728B52AA6E4}">
                <adec:decorative xmlns:adec="http://schemas.microsoft.com/office/drawing/2017/decorative" val="1"/>
              </a:ext>
            </a:extLst>
          </p:cNvPr>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a:solidFill>
                  <a:schemeClr val="accent3"/>
                </a:solidFill>
                <a:latin typeface="Arial" charset="0"/>
                <a:ea typeface="Arial" charset="0"/>
                <a:cs typeface="Arial" charset="0"/>
              </a:rPr>
              <a:t>Note: </a:t>
            </a:r>
            <a:r>
              <a:rPr lang="en-US" sz="1300" dirty="0">
                <a:solidFill>
                  <a:schemeClr val="accent3"/>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4381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p:txBody>
          <a:bodyPr/>
          <a:lstStyle/>
          <a:p>
            <a:pPr lvl="0"/>
            <a:r>
              <a:rPr lang="en-US" dirty="0"/>
              <a:t>Etiam molestie velit vitae dolor and a euismod, sit amet finibus risus mattis. In ornare convallis velit vitae cursus. Integer egestas sit amet mi vehicula sollicitudin. Pellentesque habitant a malesuada fames ac turpis.</a:t>
            </a:r>
          </a:p>
        </p:txBody>
      </p:sp>
      <p:sp>
        <p:nvSpPr>
          <p:cNvPr id="4" name="Title 3"/>
          <p:cNvSpPr>
            <a:spLocks noGrp="1"/>
          </p:cNvSpPr>
          <p:nvPr>
            <p:ph type="title"/>
          </p:nvPr>
        </p:nvSpPr>
        <p:spPr/>
        <p:txBody>
          <a:bodyPr/>
          <a:lstStyle/>
          <a:p>
            <a:r>
              <a:rPr lang="en-US" dirty="0"/>
              <a:t>Click to edit </a:t>
            </a:r>
            <a:r>
              <a:rPr lang="en-US" sz="3600" kern="1200" dirty="0">
                <a:solidFill>
                  <a:srgbClr val="005BBB"/>
                </a:solidFill>
                <a:effectLst/>
                <a:latin typeface="Georgia" charset="0"/>
                <a:ea typeface="Georgia" charset="0"/>
                <a:cs typeface="Georgia" charset="0"/>
              </a:rPr>
              <a:t>page</a:t>
            </a:r>
            <a:r>
              <a:rPr lang="en-US" sz="3600" kern="1200" baseline="0" dirty="0">
                <a:solidFill>
                  <a:srgbClr val="005BBB"/>
                </a:solidFill>
                <a:effectLst/>
                <a:latin typeface="Georgia" charset="0"/>
                <a:ea typeface="Georgia" charset="0"/>
                <a:cs typeface="Georgia" charset="0"/>
              </a:rPr>
              <a:t> 4</a:t>
            </a:r>
            <a:r>
              <a:rPr lang="en-US" dirty="0"/>
              <a:t> title</a:t>
            </a:r>
          </a:p>
        </p:txBody>
      </p:sp>
    </p:spTree>
    <p:extLst>
      <p:ext uri="{BB962C8B-B14F-4D97-AF65-F5344CB8AC3E}">
        <p14:creationId xmlns:p14="http://schemas.microsoft.com/office/powerpoint/2010/main" val="193888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amet, consectetur adipiscing elit.</a:t>
            </a:r>
          </a:p>
          <a:p>
            <a:r>
              <a:rPr lang="en-US" dirty="0"/>
              <a:t>Quisque ac orci in and turpis and dapibus sagittis.</a:t>
            </a:r>
          </a:p>
          <a:p>
            <a:r>
              <a:rPr lang="en-US" dirty="0"/>
              <a:t>Donec vitae justo et neque mollis un consectetur.</a:t>
            </a:r>
          </a:p>
          <a:p>
            <a:r>
              <a:rPr lang="en-US" dirty="0"/>
              <a:t>Etiam aliquet ex sed bibendum et consequat.</a:t>
            </a:r>
          </a:p>
          <a:p>
            <a:r>
              <a:rPr lang="en-US" dirty="0"/>
              <a:t>Cras lacinia est ac elit dignissim varius.</a:t>
            </a:r>
          </a:p>
          <a:p>
            <a:r>
              <a:rPr lang="en-US" dirty="0"/>
              <a:t>Duis sit amet odio facilisis turpis elit placerat.</a:t>
            </a:r>
          </a:p>
          <a:p>
            <a:r>
              <a:rPr lang="en-US" dirty="0"/>
              <a:t>Justo et neque odio facilisis turpis placerat.</a:t>
            </a:r>
          </a:p>
        </p:txBody>
      </p:sp>
      <p:sp>
        <p:nvSpPr>
          <p:cNvPr id="3" name="Title 2"/>
          <p:cNvSpPr>
            <a:spLocks noGrp="1"/>
          </p:cNvSpPr>
          <p:nvPr>
            <p:ph type="title"/>
          </p:nvPr>
        </p:nvSpPr>
        <p:spPr/>
        <p:txBody>
          <a:bodyPr/>
          <a:lstStyle/>
          <a:p>
            <a:r>
              <a:rPr lang="en-US" dirty="0"/>
              <a:t>Click to edit </a:t>
            </a:r>
            <a:r>
              <a:rPr lang="en-US" sz="3600" kern="1200" dirty="0">
                <a:solidFill>
                  <a:srgbClr val="005BBB"/>
                </a:solidFill>
                <a:effectLst/>
                <a:latin typeface="Georgia" charset="0"/>
                <a:ea typeface="Georgia" charset="0"/>
                <a:cs typeface="Georgia" charset="0"/>
              </a:rPr>
              <a:t>page</a:t>
            </a:r>
            <a:r>
              <a:rPr lang="en-US" sz="3600" kern="1200" baseline="0" dirty="0">
                <a:solidFill>
                  <a:srgbClr val="005BBB"/>
                </a:solidFill>
                <a:effectLst/>
                <a:latin typeface="Georgia" charset="0"/>
                <a:ea typeface="Georgia" charset="0"/>
                <a:cs typeface="Georgia" charset="0"/>
              </a:rPr>
              <a:t> 5 </a:t>
            </a:r>
            <a:r>
              <a:rPr lang="en-US" dirty="0"/>
              <a:t>title</a:t>
            </a:r>
          </a:p>
        </p:txBody>
      </p:sp>
    </p:spTree>
    <p:extLst>
      <p:ext uri="{BB962C8B-B14F-4D97-AF65-F5344CB8AC3E}">
        <p14:creationId xmlns:p14="http://schemas.microsoft.com/office/powerpoint/2010/main" val="3837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a:t>
            </a:r>
            <a:r>
              <a:rPr lang="en-US" sz="3600" kern="1200" dirty="0">
                <a:solidFill>
                  <a:srgbClr val="005BBB"/>
                </a:solidFill>
                <a:effectLst/>
                <a:latin typeface="Georgia" charset="0"/>
                <a:ea typeface="Georgia" charset="0"/>
                <a:cs typeface="Georgia" charset="0"/>
              </a:rPr>
              <a:t>page</a:t>
            </a:r>
            <a:r>
              <a:rPr lang="en-US" sz="3600" kern="1200" baseline="0" dirty="0">
                <a:solidFill>
                  <a:srgbClr val="005BBB"/>
                </a:solidFill>
                <a:effectLst/>
                <a:latin typeface="Georgia" charset="0"/>
                <a:ea typeface="Georgia" charset="0"/>
                <a:cs typeface="Georgia" charset="0"/>
              </a:rPr>
              <a:t> 6</a:t>
            </a:r>
            <a:r>
              <a:rPr lang="en-US" dirty="0"/>
              <a: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Tree>
    <p:extLst>
      <p:ext uri="{BB962C8B-B14F-4D97-AF65-F5344CB8AC3E}">
        <p14:creationId xmlns:p14="http://schemas.microsoft.com/office/powerpoint/2010/main" val="172898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This is a photo placeholder box. "/>
          <p:cNvSpPr>
            <a:spLocks noGrp="1"/>
          </p:cNvSpPr>
          <p:nvPr>
            <p:ph type="pic" idx="13"/>
          </p:nvPr>
        </p:nvSpPr>
        <p:spPr/>
      </p:sp>
      <p:sp>
        <p:nvSpPr>
          <p:cNvPr id="3" name="Title 2"/>
          <p:cNvSpPr>
            <a:spLocks noGrp="1"/>
          </p:cNvSpPr>
          <p:nvPr>
            <p:ph type="title"/>
          </p:nvPr>
        </p:nvSpPr>
        <p:spPr/>
        <p:txBody>
          <a:bodyPr>
            <a:normAutofit fontScale="90000"/>
          </a:bodyPr>
          <a:lstStyle/>
          <a:p>
            <a:r>
              <a:rPr lang="en-US" dirty="0"/>
              <a:t>Click to edit </a:t>
            </a:r>
            <a:r>
              <a:rPr lang="en-US" sz="3600" kern="1200" dirty="0">
                <a:solidFill>
                  <a:srgbClr val="005BBB"/>
                </a:solidFill>
                <a:effectLst/>
                <a:latin typeface="Georgia" charset="0"/>
                <a:ea typeface="Georgia" charset="0"/>
                <a:cs typeface="Georgia" charset="0"/>
              </a:rPr>
              <a:t>page</a:t>
            </a:r>
            <a:r>
              <a:rPr lang="en-US" sz="3600" kern="1200" baseline="0" dirty="0">
                <a:solidFill>
                  <a:srgbClr val="005BBB"/>
                </a:solidFill>
                <a:effectLst/>
                <a:latin typeface="Georgia" charset="0"/>
                <a:ea typeface="Georgia" charset="0"/>
                <a:cs typeface="Georgia" charset="0"/>
              </a:rPr>
              <a:t> 7 </a:t>
            </a:r>
            <a:r>
              <a:rPr lang="en-US" dirty="0"/>
              <a:t>title</a:t>
            </a:r>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descr="A dotted arc element pointing to the right. "/>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a:solidFill>
                  <a:schemeClr val="accent3"/>
                </a:solidFill>
                <a:latin typeface="Arial" charset="0"/>
                <a:ea typeface="Arial" charset="0"/>
                <a:cs typeface="Arial" charset="0"/>
              </a:rPr>
              <a:t>Note: </a:t>
            </a:r>
            <a:r>
              <a:rPr lang="en-US" sz="1300" b="0" dirty="0">
                <a:solidFill>
                  <a:schemeClr val="accent3"/>
                </a:solidFill>
                <a:latin typeface="Arial" charset="0"/>
                <a:ea typeface="Arial" charset="0"/>
                <a:cs typeface="Arial" charset="0"/>
              </a:rPr>
              <a:t>neque digni and in aliquet nisl </a:t>
            </a:r>
            <a:br>
              <a:rPr lang="en-US" sz="1300" b="0" dirty="0">
                <a:solidFill>
                  <a:schemeClr val="accent3"/>
                </a:solidFill>
                <a:latin typeface="Arial" charset="0"/>
                <a:ea typeface="Arial" charset="0"/>
                <a:cs typeface="Arial" charset="0"/>
              </a:rPr>
            </a:br>
            <a:r>
              <a:rPr lang="en-US" sz="1300" b="0" dirty="0">
                <a:solidFill>
                  <a:schemeClr val="accent3"/>
                </a:solidFill>
                <a:latin typeface="Arial" charset="0"/>
                <a:ea typeface="Arial" charset="0"/>
                <a:cs typeface="Arial" charset="0"/>
              </a:rPr>
              <a:t>et a</a:t>
            </a:r>
            <a:r>
              <a:rPr lang="en-US" sz="1300" b="0" baseline="0" dirty="0">
                <a:solidFill>
                  <a:schemeClr val="accent3"/>
                </a:solidFill>
                <a:latin typeface="Arial" charset="0"/>
                <a:ea typeface="Arial" charset="0"/>
                <a:cs typeface="Arial" charset="0"/>
              </a:rPr>
              <a:t> </a:t>
            </a:r>
            <a:r>
              <a:rPr lang="en-US" sz="1300" b="0" dirty="0">
                <a:solidFill>
                  <a:schemeClr val="accent3"/>
                </a:solidFill>
                <a:latin typeface="Arial" charset="0"/>
                <a:ea typeface="Arial" charset="0"/>
                <a:cs typeface="Arial" charset="0"/>
              </a:rPr>
              <a:t>umis varius.</a:t>
            </a:r>
          </a:p>
        </p:txBody>
      </p:sp>
    </p:spTree>
    <p:extLst>
      <p:ext uri="{BB962C8B-B14F-4D97-AF65-F5344CB8AC3E}">
        <p14:creationId xmlns:p14="http://schemas.microsoft.com/office/powerpoint/2010/main" val="100982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This is a photo placeholder box. "/>
          <p:cNvSpPr>
            <a:spLocks noGrp="1"/>
          </p:cNvSpPr>
          <p:nvPr>
            <p:ph type="pic" idx="13"/>
          </p:nvPr>
        </p:nvSpPr>
        <p:spPr/>
      </p:sp>
      <p:sp>
        <p:nvSpPr>
          <p:cNvPr id="3" name="Title 2"/>
          <p:cNvSpPr>
            <a:spLocks noGrp="1"/>
          </p:cNvSpPr>
          <p:nvPr>
            <p:ph type="title"/>
          </p:nvPr>
        </p:nvSpPr>
        <p:spPr/>
        <p:txBody>
          <a:bodyPr>
            <a:normAutofit fontScale="90000"/>
          </a:bodyPr>
          <a:lstStyle/>
          <a:p>
            <a:r>
              <a:rPr lang="en-US" dirty="0"/>
              <a:t>Click to edit </a:t>
            </a:r>
            <a:r>
              <a:rPr lang="en-US" sz="3600" kern="1200" dirty="0">
                <a:solidFill>
                  <a:srgbClr val="005BBB"/>
                </a:solidFill>
                <a:effectLst/>
                <a:latin typeface="Georgia" charset="0"/>
                <a:ea typeface="Georgia" charset="0"/>
                <a:cs typeface="Georgia" charset="0"/>
              </a:rPr>
              <a:t>page</a:t>
            </a:r>
            <a:r>
              <a:rPr lang="en-US" sz="3600" kern="1200" baseline="0" dirty="0">
                <a:solidFill>
                  <a:srgbClr val="005BBB"/>
                </a:solidFill>
                <a:effectLst/>
                <a:latin typeface="Georgia" charset="0"/>
                <a:ea typeface="Georgia" charset="0"/>
                <a:cs typeface="Georgia" charset="0"/>
              </a:rPr>
              <a:t> 9 </a:t>
            </a:r>
            <a:r>
              <a:rPr lang="en-US" dirty="0"/>
              <a:t>title</a:t>
            </a:r>
          </a:p>
        </p:txBody>
      </p:sp>
      <p:sp>
        <p:nvSpPr>
          <p:cNvPr id="4" name="Picture Placeholder 3" descr="This is a photo placeholder box. "/>
          <p:cNvSpPr>
            <a:spLocks noGrp="1"/>
          </p:cNvSpPr>
          <p:nvPr>
            <p:ph type="pic" idx="14"/>
          </p:nvPr>
        </p:nvSpPr>
        <p:spPr/>
      </p:sp>
      <p:sp>
        <p:nvSpPr>
          <p:cNvPr id="5" name="Picture Placeholder 4" descr="This is a photo placeholder box. "/>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a:extLst>
              <a:ext uri="{C183D7F6-B498-43B3-948B-1728B52AA6E4}">
                <adec:decorative xmlns:adec="http://schemas.microsoft.com/office/drawing/2017/decorative" val="1"/>
              </a:ext>
            </a:extLst>
          </p:cNvPr>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a:extLst>
              <a:ext uri="{C183D7F6-B498-43B3-948B-1728B52AA6E4}">
                <adec:decorative xmlns:adec="http://schemas.microsoft.com/office/drawing/2017/decorative" val="1"/>
              </a:ext>
            </a:extLst>
          </p:cNvPr>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a:solidFill>
                  <a:schemeClr val="accent3"/>
                </a:solidFill>
                <a:latin typeface="Arial" charset="0"/>
                <a:ea typeface="Arial" charset="0"/>
                <a:cs typeface="Arial" charset="0"/>
              </a:rPr>
              <a:t>Note: </a:t>
            </a:r>
            <a:r>
              <a:rPr lang="en-US" sz="1300" dirty="0">
                <a:solidFill>
                  <a:schemeClr val="accent3"/>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81423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This is a photo placeholder box. "/>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a:solidFill>
                  <a:schemeClr val="bg1"/>
                </a:solidFill>
                <a:latin typeface="Arial" charset="0"/>
                <a:ea typeface="Arial" charset="0"/>
                <a:cs typeface="Arial" charset="0"/>
              </a:rPr>
              <a:t>Note: </a:t>
            </a:r>
            <a:r>
              <a:rPr lang="en-US" sz="1300" b="0" dirty="0">
                <a:solidFill>
                  <a:schemeClr val="bg1"/>
                </a:solidFill>
                <a:latin typeface="Arial" charset="0"/>
                <a:ea typeface="Arial" charset="0"/>
                <a:cs typeface="Arial" charset="0"/>
              </a:rPr>
              <a:t>neque digni and in aliquet nisl </a:t>
            </a:r>
            <a:br>
              <a:rPr lang="en-US" sz="1300" b="0" dirty="0">
                <a:solidFill>
                  <a:schemeClr val="bg1"/>
                </a:solidFill>
                <a:latin typeface="Arial" charset="0"/>
                <a:ea typeface="Arial" charset="0"/>
                <a:cs typeface="Arial" charset="0"/>
              </a:rPr>
            </a:br>
            <a:r>
              <a:rPr lang="en-US" sz="1300" b="0" dirty="0">
                <a:solidFill>
                  <a:schemeClr val="bg1"/>
                </a:solidFill>
                <a:latin typeface="Arial" charset="0"/>
                <a:ea typeface="Arial" charset="0"/>
                <a:cs typeface="Arial" charset="0"/>
              </a:rPr>
              <a:t>et a</a:t>
            </a:r>
            <a:r>
              <a:rPr lang="en-US" sz="1300" b="0" baseline="0" dirty="0">
                <a:solidFill>
                  <a:schemeClr val="bg1"/>
                </a:solidFill>
                <a:latin typeface="Arial" charset="0"/>
                <a:ea typeface="Arial" charset="0"/>
                <a:cs typeface="Arial" charset="0"/>
              </a:rPr>
              <a:t> </a:t>
            </a:r>
            <a:r>
              <a:rPr lang="en-US" sz="1300" b="0" dirty="0">
                <a:solidFill>
                  <a:schemeClr val="bg1"/>
                </a:solidFill>
                <a:latin typeface="Arial" charset="0"/>
                <a:ea typeface="Arial" charset="0"/>
                <a:cs typeface="Arial" charset="0"/>
              </a:rPr>
              <a:t>umis varius.</a:t>
            </a:r>
          </a:p>
        </p:txBody>
      </p:sp>
      <p:sp>
        <p:nvSpPr>
          <p:cNvPr id="4" name="Arc 3" descr="An arc element pointing to the right. "/>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Title 4">
            <a:extLst>
              <a:ext uri="{FF2B5EF4-FFF2-40B4-BE49-F238E27FC236}">
                <a16:creationId xmlns:a16="http://schemas.microsoft.com/office/drawing/2014/main" id="{D092DADB-6CB2-46E9-8752-60395F88303A}"/>
              </a:ext>
            </a:extLst>
          </p:cNvPr>
          <p:cNvSpPr>
            <a:spLocks noGrp="1"/>
          </p:cNvSpPr>
          <p:nvPr>
            <p:ph type="title" idx="4294967295"/>
          </p:nvPr>
        </p:nvSpPr>
        <p:spPr>
          <a:xfrm>
            <a:off x="12192000" y="935541"/>
            <a:ext cx="3400161" cy="868430"/>
          </a:xfrm>
        </p:spPr>
        <p:txBody>
          <a:bodyPr>
            <a:normAutofit fontScale="90000"/>
          </a:bodyPr>
          <a:lstStyle/>
          <a:p>
            <a:r>
              <a:rPr lang="en-US" dirty="0"/>
              <a:t>Photo</a:t>
            </a:r>
            <a:r>
              <a:rPr lang="en-US" baseline="0" dirty="0"/>
              <a:t> slide title (title is hidden to the right of the slide)</a:t>
            </a:r>
            <a:endParaRPr lang="en-US" dirty="0"/>
          </a:p>
        </p:txBody>
      </p:sp>
    </p:spTree>
    <p:extLst>
      <p:ext uri="{BB962C8B-B14F-4D97-AF65-F5344CB8AC3E}">
        <p14:creationId xmlns:p14="http://schemas.microsoft.com/office/powerpoint/2010/main" val="272176989"/>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11865</TotalTime>
  <Words>646</Words>
  <Application>Microsoft Office PowerPoint</Application>
  <PresentationFormat>Widescreen</PresentationFormat>
  <Paragraphs>88</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page 3 title</vt:lpstr>
      <vt:lpstr>Click to edit page 4 title</vt:lpstr>
      <vt:lpstr>Click to edit page 5 title</vt:lpstr>
      <vt:lpstr>Click to edit page 6 title</vt:lpstr>
      <vt:lpstr>Click to edit page 7 title</vt:lpstr>
      <vt:lpstr>Click to edit page 9 title</vt:lpstr>
      <vt:lpstr>Photo slide title (title is hidden to the right of the slide)</vt:lpstr>
      <vt:lpstr>Click to add page 10 title</vt:lpstr>
      <vt:lpstr>Graphic elements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PPT</dc:title>
  <dc:subject/>
  <dc:creator>University at Buffalo School of Social Work</dc:creator>
  <cp:keywords/>
  <dc:description/>
  <cp:lastModifiedBy>C. Donnelly, MS</cp:lastModifiedBy>
  <cp:revision>190</cp:revision>
  <cp:lastPrinted>2015-10-19T19:01:41Z</cp:lastPrinted>
  <dcterms:created xsi:type="dcterms:W3CDTF">2016-06-28T14:05:07Z</dcterms:created>
  <dcterms:modified xsi:type="dcterms:W3CDTF">2020-09-04T02:50:50Z</dcterms:modified>
  <cp:category/>
</cp:coreProperties>
</file>